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Time per task (s)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Search</c:v>
                </c:pt>
                <c:pt idx="1">
                  <c:v>Issue</c:v>
                </c:pt>
                <c:pt idx="2">
                  <c:v>Return</c:v>
                </c:pt>
                <c:pt idx="3">
                  <c:v>Report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12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ONLINE LIBRARY MANAGEMENT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2194560" y="685800"/>
            <a:ext cx="1920240" cy="192024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885846" y="1377086"/>
            <a:ext cx="537667" cy="537667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6827520" y="1714500"/>
            <a:ext cx="1303020" cy="130302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96607" y="2183587"/>
            <a:ext cx="364846" cy="36484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7315200" y="274320"/>
            <a:ext cx="960120" cy="96012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660843" y="619963"/>
            <a:ext cx="268834" cy="26883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Aarav Sharma · Diya Patel   ·   Prof. R. K. Mehta   ·   Information Technology,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1" i="0">
                <a:solidFill>
                  <a:schemeClr val="tx1"/>
                </a:solidFill>
                <a:latin typeface="+mj-lt"/>
              </a:rPr>
              <a:t>Online Library Management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Search, issue and return books from one web portal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43942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94200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26400" y="18859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26400" y="18859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20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942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94200" y="39814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026400" y="3981450"/>
            <a:ext cx="34036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26400" y="39814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5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50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Students spend more time finding a book than reading it.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9620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CONTEXT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Many college libraries still track issues in paper ledgers.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College libraries manage thousands of titles and members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Manual registers make search and tracking slow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A web portal can automate issue, return and fines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We designed a role-based system for students and librarians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Slow 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 quick way to check if a book is available.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records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Paper ledgers get damaged or misplaced.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Late returns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Fines are calculated by hand and often missed.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Problem statement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Koha (open source)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 ILS suite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Complex for small colleges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Excel registers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Spreadsheet tracking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access control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Barcode systems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Scanner-based issue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student portal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Existing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ledgers and manual search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Fines calculated by hand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reminders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Searchable online catalogue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Automatic fines and reminders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Role-based dashboards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21026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Catalogue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Books added with ISBN and copies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Oval 9"/>
          <p:cNvSpPr/>
          <p:nvPr/>
        </p:nvSpPr>
        <p:spPr>
          <a:xfrm>
            <a:off x="762000" y="306943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Search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Students search and reserve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762000" y="403621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Circulate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Issue and return with due dates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Oval 19"/>
          <p:cNvSpPr/>
          <p:nvPr/>
        </p:nvSpPr>
        <p:spPr>
          <a:xfrm>
            <a:off x="762000" y="500300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Stock, fines and usage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three-tier web application: a responsive front end, a REST API for books, members and loans, and a relational database with scheduled jobs for reminders.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25098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Responsive web front end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81388" y="1939290"/>
            <a:ext cx="25098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81388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748088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48088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48088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Node.js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48088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REST API and business logic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00775" y="1939290"/>
            <a:ext cx="25098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00775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67475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67475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7475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MySQL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7475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Books, members and loans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920162" y="1939290"/>
            <a:ext cx="25098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920162" y="193929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186862" y="2205990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186862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86862" y="3025140"/>
            <a:ext cx="19764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Nodemailer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86862" y="3787140"/>
            <a:ext cx="19764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Due-date reminder emails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762000" y="2076450"/>
            <a:ext cx="21907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715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895600" y="2076450"/>
            <a:ext cx="21907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194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718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5029200" y="2076450"/>
            <a:ext cx="21907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530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54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054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162800" y="2076450"/>
            <a:ext cx="21907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866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90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296400" y="2076450"/>
            <a:ext cx="21907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20250" y="2076450"/>
            <a:ext cx="15621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72600" y="3124200"/>
            <a:ext cx="19050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72600" y="3714750"/>
            <a:ext cx="19050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Catalogue search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Filters by subject and availability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Issue desk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Librarian issues a book in two clicks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Student account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Loans, due dates and fines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57160" y="1981200"/>
            <a:ext cx="367284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57160" y="3028950"/>
            <a:ext cx="367284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issue and return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757160" y="3695700"/>
            <a:ext cx="367284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757160" y="3886200"/>
            <a:ext cx="3672840" cy="1485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Common library tasks now take seconds instead of minutes at the counter.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counter tasks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loans tracked digitally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Daily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automatic reminders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193280" y="1371600"/>
            <a:ext cx="3413760" cy="341376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422234" y="2600554"/>
            <a:ext cx="955853" cy="9558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509760" y="3429000"/>
            <a:ext cx="2316480" cy="231648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43693" y="4262933"/>
            <a:ext cx="648614" cy="64861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753600" y="548640"/>
            <a:ext cx="1706880" cy="170688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368077" y="1163117"/>
            <a:ext cx="477926" cy="477926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portal replaces slow paper processes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Automatic fines and reminders reduce late returns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Reports help plan purchases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Scan a book to issue 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E-books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Digital lending section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Suggest books by course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21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■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Gear 9 4"/>
          <p:cNvSpPr/>
          <p:nvPr/>
        </p:nvSpPr>
        <p:spPr>
          <a:xfrm>
            <a:off x="7693152" y="1371600"/>
            <a:ext cx="3072384" cy="3072384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99210" y="2477658"/>
            <a:ext cx="860268" cy="860268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9777984" y="3429000"/>
            <a:ext cx="2084832" cy="2084832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28524" y="4179540"/>
            <a:ext cx="583753" cy="583753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9997440" y="548640"/>
            <a:ext cx="1536192" cy="1536192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0469" y="1101669"/>
            <a:ext cx="430134" cy="430134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Information Technology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">
  <a:themeElements>
    <a:clrScheme name="Morphiq college-3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college-3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Library Management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