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Hours saved per drive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Drive 1</c:v>
                </c:pt>
                <c:pt idx="1">
                  <c:v>Drive 2</c:v>
                </c:pt>
                <c:pt idx="2">
                  <c:v>Drive 3</c:v>
                </c:pt>
                <c:pt idx="3">
                  <c:v>Drive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CAMPUS PLACEMENT PORTAL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Pie 5"/>
          <p:cNvSpPr/>
          <p:nvPr/>
        </p:nvSpPr>
        <p:spPr>
          <a:xfrm>
            <a:off x="8794750" y="4095750"/>
            <a:ext cx="1460500" cy="11430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525000" y="5238750"/>
            <a:ext cx="73025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Chord 7"/>
          <p:cNvSpPr/>
          <p:nvPr/>
        </p:nvSpPr>
        <p:spPr>
          <a:xfrm>
            <a:off x="9525000" y="5238750"/>
            <a:ext cx="730250" cy="1143000"/>
          </a:xfrm>
          <a:prstGeom prst="chor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525000" y="5810250"/>
            <a:ext cx="730250" cy="571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34625" y="4667250"/>
            <a:ext cx="571500" cy="5715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255250" y="5238750"/>
            <a:ext cx="73025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Chord 11"/>
          <p:cNvSpPr/>
          <p:nvPr/>
        </p:nvSpPr>
        <p:spPr>
          <a:xfrm>
            <a:off x="10255250" y="5238750"/>
            <a:ext cx="730250" cy="11430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364788" y="5895975"/>
            <a:ext cx="511175" cy="400050"/>
          </a:xfrm>
          <a:prstGeom prst="ellipse">
            <a:avLst/>
          </a:prstGeom>
          <a:noFill/>
          <a:ln w="127000">
            <a:solidFill>
              <a:schemeClr val="accent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0985500" y="4667250"/>
            <a:ext cx="730250" cy="571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0985500" y="5238750"/>
            <a:ext cx="73025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Chord 15"/>
          <p:cNvSpPr/>
          <p:nvPr/>
        </p:nvSpPr>
        <p:spPr>
          <a:xfrm>
            <a:off x="10985500" y="5238750"/>
            <a:ext cx="730250" cy="1143000"/>
          </a:xfrm>
          <a:prstGeom prst="chor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ight Triangle 16"/>
          <p:cNvSpPr/>
          <p:nvPr/>
        </p:nvSpPr>
        <p:spPr>
          <a:xfrm>
            <a:off x="10985500" y="5810250"/>
            <a:ext cx="730250" cy="5715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FINAL YEAR PROJECT · B.TECH INFORMATION TECHNOLOGY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2" name="TextBox 21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Information Technology,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Campus Placement Portal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One place for drives, applications and results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6573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16573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102600" y="1657350"/>
            <a:ext cx="3556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33400" y="3981450"/>
            <a:ext cx="35560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318000" y="3981450"/>
            <a:ext cx="3556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102600" y="3981450"/>
            <a:ext cx="3556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8331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312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050" b="1" i="0">
                <a:solidFill>
                  <a:schemeClr val="tx1"/>
                </a:solidFill>
                <a:latin typeface="+mj-lt"/>
              </a:rPr>
              <a:t>Placement drive management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students and the placement cell we surveyed still rely on paper or spreadsheets for placement drive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Placement drive management matters to students and the placement cell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campus placement portal as a working prototype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1870710"/>
            <a:ext cx="2624138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689860"/>
            <a:ext cx="26241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Next.js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451860"/>
            <a:ext cx="26241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Student and admin portal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367088" y="1870710"/>
            <a:ext cx="2624137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3367088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67088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7088" y="2689860"/>
            <a:ext cx="26241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Node.js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67088" y="3451860"/>
            <a:ext cx="26241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APIs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6200775" y="1870710"/>
            <a:ext cx="2624137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6200775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00775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00775" y="2689860"/>
            <a:ext cx="26241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MongoDB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0775" y="3451860"/>
            <a:ext cx="26241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Profiles and drives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9034462" y="1870710"/>
            <a:ext cx="2624138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9034462" y="19469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34462" y="19469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4462" y="2689860"/>
            <a:ext cx="26241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Mail service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34462" y="3451860"/>
            <a:ext cx="2624138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Notifications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533400" y="1847850"/>
            <a:ext cx="228219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8" name="Chevron 7"/>
          <p:cNvSpPr/>
          <p:nvPr/>
        </p:nvSpPr>
        <p:spPr>
          <a:xfrm>
            <a:off x="275844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8229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3464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2" name="Chevron 11"/>
          <p:cNvSpPr/>
          <p:nvPr/>
        </p:nvSpPr>
        <p:spPr>
          <a:xfrm>
            <a:off x="498348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733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5968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968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6" name="Chevron 15"/>
          <p:cNvSpPr/>
          <p:nvPr/>
        </p:nvSpPr>
        <p:spPr>
          <a:xfrm>
            <a:off x="7208520" y="1847850"/>
            <a:ext cx="228219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3237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472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8472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0" name="Chevron 19"/>
          <p:cNvSpPr/>
          <p:nvPr/>
        </p:nvSpPr>
        <p:spPr>
          <a:xfrm>
            <a:off x="9433560" y="1847850"/>
            <a:ext cx="228219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757410" y="1847850"/>
            <a:ext cx="165354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509760" y="2895600"/>
            <a:ext cx="199644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509760" y="3486150"/>
            <a:ext cx="199644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70%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less manual coordination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Campus Placement Portal meets its main objectives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Automation saves time and reduces errors for students and the placement cell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Dept. of Information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160">
  <a:themeElements>
    <a:clrScheme name="Morphiq college-160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college-160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Campus Placement Portal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