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pH reading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Site A</c:v>
                </c:pt>
                <c:pt idx="1">
                  <c:v>Site B</c:v>
                </c:pt>
                <c:pt idx="2">
                  <c:v>Site C</c:v>
                </c:pt>
                <c:pt idx="3">
                  <c:v>Site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7.2</c:v>
                </c:pt>
                <c:pt idx="1">
                  <c:v>6.8</c:v>
                </c:pt>
                <c:pt idx="2">
                  <c:v>8.1</c:v>
                </c:pt>
                <c:pt idx="3">
                  <c:v>7.5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33550"/>
            <a:ext cx="1087755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339840" y="2057672"/>
            <a:ext cx="5852160" cy="4800328"/>
          </a:xfrm>
          <a:custGeom>
            <a:avLst/>
            <a:gdLst/>
            <a:ahLst/>
            <a:cxnLst/>
            <a:rect l="l" t="t" r="r" b="b"/>
            <a:pathLst>
              <a:path w="5852160" h="4800328">
                <a:moveTo>
                  <a:pt x="0" y="4800328"/>
                </a:moveTo>
                <a:lnTo>
                  <a:pt x="0" y="655125"/>
                </a:lnTo>
                <a:lnTo>
                  <a:pt x="146304" y="607051"/>
                </a:lnTo>
                <a:lnTo>
                  <a:pt x="292608" y="540392"/>
                </a:lnTo>
                <a:lnTo>
                  <a:pt x="438912" y="459834"/>
                </a:lnTo>
                <a:lnTo>
                  <a:pt x="585216" y="371038"/>
                </a:lnTo>
                <a:lnTo>
                  <a:pt x="731520" y="280245"/>
                </a:lnTo>
                <a:lnTo>
                  <a:pt x="877824" y="193837"/>
                </a:lnTo>
                <a:lnTo>
                  <a:pt x="1024128" y="117886"/>
                </a:lnTo>
                <a:lnTo>
                  <a:pt x="1170432" y="57731"/>
                </a:lnTo>
                <a:lnTo>
                  <a:pt x="1316736" y="17600"/>
                </a:lnTo>
                <a:lnTo>
                  <a:pt x="1463040" y="312"/>
                </a:lnTo>
                <a:lnTo>
                  <a:pt x="1609344" y="7084"/>
                </a:lnTo>
                <a:lnTo>
                  <a:pt x="1755648" y="37439"/>
                </a:lnTo>
                <a:lnTo>
                  <a:pt x="1901952" y="89244"/>
                </a:lnTo>
                <a:lnTo>
                  <a:pt x="2048256" y="158858"/>
                </a:lnTo>
                <a:lnTo>
                  <a:pt x="2194560" y="241387"/>
                </a:lnTo>
                <a:lnTo>
                  <a:pt x="2340864" y="331033"/>
                </a:lnTo>
                <a:lnTo>
                  <a:pt x="2487168" y="421493"/>
                </a:lnTo>
                <a:lnTo>
                  <a:pt x="2633472" y="506410"/>
                </a:lnTo>
                <a:lnTo>
                  <a:pt x="2779776" y="579816"/>
                </a:lnTo>
                <a:lnTo>
                  <a:pt x="2926080" y="636552"/>
                </a:lnTo>
                <a:lnTo>
                  <a:pt x="3072384" y="672629"/>
                </a:lnTo>
                <a:lnTo>
                  <a:pt x="3218688" y="685513"/>
                </a:lnTo>
                <a:lnTo>
                  <a:pt x="3364992" y="674298"/>
                </a:lnTo>
                <a:lnTo>
                  <a:pt x="3511296" y="639772"/>
                </a:lnTo>
                <a:lnTo>
                  <a:pt x="3657600" y="584361"/>
                </a:lnTo>
                <a:lnTo>
                  <a:pt x="3803904" y="511961"/>
                </a:lnTo>
                <a:lnTo>
                  <a:pt x="3950208" y="427659"/>
                </a:lnTo>
                <a:lnTo>
                  <a:pt x="4096512" y="337381"/>
                </a:lnTo>
                <a:lnTo>
                  <a:pt x="4242816" y="247472"/>
                </a:lnTo>
                <a:lnTo>
                  <a:pt x="4389120" y="164251"/>
                </a:lnTo>
                <a:lnTo>
                  <a:pt x="4535424" y="93566"/>
                </a:lnTo>
                <a:lnTo>
                  <a:pt x="4681728" y="40387"/>
                </a:lnTo>
                <a:lnTo>
                  <a:pt x="4828032" y="8450"/>
                </a:lnTo>
                <a:lnTo>
                  <a:pt x="4974336" y="0"/>
                </a:lnTo>
                <a:lnTo>
                  <a:pt x="5120640" y="15632"/>
                </a:lnTo>
                <a:lnTo>
                  <a:pt x="5266944" y="54246"/>
                </a:lnTo>
                <a:lnTo>
                  <a:pt x="5413248" y="113128"/>
                </a:lnTo>
                <a:lnTo>
                  <a:pt x="5559552" y="188141"/>
                </a:lnTo>
                <a:lnTo>
                  <a:pt x="5705856" y="274011"/>
                </a:lnTo>
                <a:lnTo>
                  <a:pt x="5852160" y="364704"/>
                </a:lnTo>
                <a:lnTo>
                  <a:pt x="5852160" y="48003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339840" y="3223444"/>
            <a:ext cx="5852160" cy="3634556"/>
          </a:xfrm>
          <a:custGeom>
            <a:avLst/>
            <a:gdLst/>
            <a:ahLst/>
            <a:cxnLst/>
            <a:rect l="l" t="t" r="r" b="b"/>
            <a:pathLst>
              <a:path w="5852160" h="3634556">
                <a:moveTo>
                  <a:pt x="0" y="3634556"/>
                </a:moveTo>
                <a:lnTo>
                  <a:pt x="0" y="660635"/>
                </a:lnTo>
                <a:lnTo>
                  <a:pt x="146304" y="683803"/>
                </a:lnTo>
                <a:lnTo>
                  <a:pt x="292608" y="680179"/>
                </a:lnTo>
                <a:lnTo>
                  <a:pt x="438912" y="650049"/>
                </a:lnTo>
                <a:lnTo>
                  <a:pt x="585216" y="595778"/>
                </a:lnTo>
                <a:lnTo>
                  <a:pt x="731520" y="521630"/>
                </a:lnTo>
                <a:lnTo>
                  <a:pt x="877824" y="433429"/>
                </a:lnTo>
                <a:lnTo>
                  <a:pt x="1024128" y="338102"/>
                </a:lnTo>
                <a:lnTo>
                  <a:pt x="1170432" y="243138"/>
                </a:lnTo>
                <a:lnTo>
                  <a:pt x="1316736" y="155996"/>
                </a:lnTo>
                <a:lnTo>
                  <a:pt x="1463040" y="83520"/>
                </a:lnTo>
                <a:lnTo>
                  <a:pt x="1609344" y="31403"/>
                </a:lnTo>
                <a:lnTo>
                  <a:pt x="1755648" y="3739"/>
                </a:lnTo>
                <a:lnTo>
                  <a:pt x="1901952" y="2700"/>
                </a:lnTo>
                <a:lnTo>
                  <a:pt x="2048256" y="28369"/>
                </a:lnTo>
                <a:lnTo>
                  <a:pt x="2194560" y="78729"/>
                </a:lnTo>
                <a:lnTo>
                  <a:pt x="2340864" y="149824"/>
                </a:lnTo>
                <a:lnTo>
                  <a:pt x="2487168" y="236070"/>
                </a:lnTo>
                <a:lnTo>
                  <a:pt x="2633472" y="330693"/>
                </a:lnTo>
                <a:lnTo>
                  <a:pt x="2779776" y="426261"/>
                </a:lnTo>
                <a:lnTo>
                  <a:pt x="2926080" y="515266"/>
                </a:lnTo>
                <a:lnTo>
                  <a:pt x="3072384" y="590718"/>
                </a:lnTo>
                <a:lnTo>
                  <a:pt x="3218688" y="646690"/>
                </a:lnTo>
                <a:lnTo>
                  <a:pt x="3364992" y="678786"/>
                </a:lnTo>
                <a:lnTo>
                  <a:pt x="3511296" y="684484"/>
                </a:lnTo>
                <a:lnTo>
                  <a:pt x="3657600" y="663338"/>
                </a:lnTo>
                <a:lnTo>
                  <a:pt x="3803904" y="617008"/>
                </a:lnTo>
                <a:lnTo>
                  <a:pt x="3950208" y="549132"/>
                </a:lnTo>
                <a:lnTo>
                  <a:pt x="4096512" y="465044"/>
                </a:lnTo>
                <a:lnTo>
                  <a:pt x="4242816" y="371347"/>
                </a:lnTo>
                <a:lnTo>
                  <a:pt x="4389120" y="275401"/>
                </a:lnTo>
                <a:lnTo>
                  <a:pt x="4535424" y="184742"/>
                </a:lnTo>
                <a:lnTo>
                  <a:pt x="4681728" y="106492"/>
                </a:lnTo>
                <a:lnTo>
                  <a:pt x="4828032" y="46797"/>
                </a:lnTo>
                <a:lnTo>
                  <a:pt x="4974336" y="10345"/>
                </a:lnTo>
                <a:lnTo>
                  <a:pt x="5120640" y="0"/>
                </a:lnTo>
                <a:lnTo>
                  <a:pt x="5266944" y="16574"/>
                </a:lnTo>
                <a:lnTo>
                  <a:pt x="5413248" y="58766"/>
                </a:lnTo>
                <a:lnTo>
                  <a:pt x="5559552" y="123261"/>
                </a:lnTo>
                <a:lnTo>
                  <a:pt x="5705856" y="204994"/>
                </a:lnTo>
                <a:lnTo>
                  <a:pt x="5852160" y="297545"/>
                </a:lnTo>
                <a:lnTo>
                  <a:pt x="5852160" y="36345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339840" y="4391138"/>
            <a:ext cx="5852160" cy="2466862"/>
          </a:xfrm>
          <a:custGeom>
            <a:avLst/>
            <a:gdLst/>
            <a:ahLst/>
            <a:cxnLst/>
            <a:rect l="l" t="t" r="r" b="b"/>
            <a:pathLst>
              <a:path w="5852160" h="2466862">
                <a:moveTo>
                  <a:pt x="0" y="2466862"/>
                </a:moveTo>
                <a:lnTo>
                  <a:pt x="0" y="459441"/>
                </a:lnTo>
                <a:lnTo>
                  <a:pt x="146304" y="527776"/>
                </a:lnTo>
                <a:lnTo>
                  <a:pt x="292608" y="586823"/>
                </a:lnTo>
                <a:lnTo>
                  <a:pt x="438912" y="633647"/>
                </a:lnTo>
                <a:lnTo>
                  <a:pt x="585216" y="665922"/>
                </a:lnTo>
                <a:lnTo>
                  <a:pt x="731520" y="682042"/>
                </a:lnTo>
                <a:lnTo>
                  <a:pt x="877824" y="681208"/>
                </a:lnTo>
                <a:lnTo>
                  <a:pt x="1024128" y="663460"/>
                </a:lnTo>
                <a:lnTo>
                  <a:pt x="1170432" y="629680"/>
                </a:lnTo>
                <a:lnTo>
                  <a:pt x="1316736" y="581548"/>
                </a:lnTo>
                <a:lnTo>
                  <a:pt x="1463040" y="521455"/>
                </a:lnTo>
                <a:lnTo>
                  <a:pt x="1609344" y="452388"/>
                </a:lnTo>
                <a:lnTo>
                  <a:pt x="1755648" y="377780"/>
                </a:lnTo>
                <a:lnTo>
                  <a:pt x="1901952" y="301337"/>
                </a:lnTo>
                <a:lnTo>
                  <a:pt x="2048256" y="226860"/>
                </a:lnTo>
                <a:lnTo>
                  <a:pt x="2194560" y="158050"/>
                </a:lnTo>
                <a:lnTo>
                  <a:pt x="2340864" y="98326"/>
                </a:lnTo>
                <a:lnTo>
                  <a:pt x="2487168" y="50657"/>
                </a:lnTo>
                <a:lnTo>
                  <a:pt x="2633472" y="17411"/>
                </a:lnTo>
                <a:lnTo>
                  <a:pt x="2779776" y="241"/>
                </a:lnTo>
                <a:lnTo>
                  <a:pt x="2926080" y="0"/>
                </a:lnTo>
                <a:lnTo>
                  <a:pt x="3072384" y="16701"/>
                </a:lnTo>
                <a:lnTo>
                  <a:pt x="3218688" y="49512"/>
                </a:lnTo>
                <a:lnTo>
                  <a:pt x="3364992" y="96804"/>
                </a:lnTo>
                <a:lnTo>
                  <a:pt x="3511296" y="156227"/>
                </a:lnTo>
                <a:lnTo>
                  <a:pt x="3657600" y="224826"/>
                </a:lnTo>
                <a:lnTo>
                  <a:pt x="3803904" y="299193"/>
                </a:lnTo>
                <a:lnTo>
                  <a:pt x="3950208" y="375632"/>
                </a:lnTo>
                <a:lnTo>
                  <a:pt x="4096512" y="450344"/>
                </a:lnTo>
                <a:lnTo>
                  <a:pt x="4242816" y="519616"/>
                </a:lnTo>
                <a:lnTo>
                  <a:pt x="4389120" y="580005"/>
                </a:lnTo>
                <a:lnTo>
                  <a:pt x="4535424" y="628510"/>
                </a:lnTo>
                <a:lnTo>
                  <a:pt x="4681728" y="662721"/>
                </a:lnTo>
                <a:lnTo>
                  <a:pt x="4828032" y="680937"/>
                </a:lnTo>
                <a:lnTo>
                  <a:pt x="4974336" y="682253"/>
                </a:lnTo>
                <a:lnTo>
                  <a:pt x="5120640" y="666603"/>
                </a:lnTo>
                <a:lnTo>
                  <a:pt x="5266944" y="634766"/>
                </a:lnTo>
                <a:lnTo>
                  <a:pt x="5413248" y="588323"/>
                </a:lnTo>
                <a:lnTo>
                  <a:pt x="5559552" y="529583"/>
                </a:lnTo>
                <a:lnTo>
                  <a:pt x="5705856" y="461465"/>
                </a:lnTo>
                <a:lnTo>
                  <a:pt x="5852160" y="387354"/>
                </a:lnTo>
                <a:lnTo>
                  <a:pt x="5852160" y="24668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339840" y="5555607"/>
            <a:ext cx="5852160" cy="1302393"/>
          </a:xfrm>
          <a:custGeom>
            <a:avLst/>
            <a:gdLst/>
            <a:ahLst/>
            <a:cxnLst/>
            <a:rect l="l" t="t" r="r" b="b"/>
            <a:pathLst>
              <a:path w="5852160" h="1302393">
                <a:moveTo>
                  <a:pt x="0" y="1302393"/>
                </a:moveTo>
                <a:lnTo>
                  <a:pt x="0" y="0"/>
                </a:lnTo>
                <a:lnTo>
                  <a:pt x="146304" y="14084"/>
                </a:lnTo>
                <a:lnTo>
                  <a:pt x="292608" y="45977"/>
                </a:lnTo>
                <a:lnTo>
                  <a:pt x="438912" y="93948"/>
                </a:lnTo>
                <a:lnTo>
                  <a:pt x="585216" y="155395"/>
                </a:lnTo>
                <a:lnTo>
                  <a:pt x="731520" y="226982"/>
                </a:lnTo>
                <a:lnTo>
                  <a:pt x="877824" y="304826"/>
                </a:lnTo>
                <a:lnTo>
                  <a:pt x="1024128" y="384702"/>
                </a:lnTo>
                <a:lnTo>
                  <a:pt x="1170432" y="462275"/>
                </a:lnTo>
                <a:lnTo>
                  <a:pt x="1316736" y="533337"/>
                </a:lnTo>
                <a:lnTo>
                  <a:pt x="1463040" y="594030"/>
                </a:lnTo>
                <a:lnTo>
                  <a:pt x="1609344" y="641062"/>
                </a:lnTo>
                <a:lnTo>
                  <a:pt x="1755648" y="671880"/>
                </a:lnTo>
                <a:lnTo>
                  <a:pt x="1901952" y="684812"/>
                </a:lnTo>
                <a:lnTo>
                  <a:pt x="2048256" y="679156"/>
                </a:lnTo>
                <a:lnTo>
                  <a:pt x="2194560" y="655219"/>
                </a:lnTo>
                <a:lnTo>
                  <a:pt x="2340864" y="614300"/>
                </a:lnTo>
                <a:lnTo>
                  <a:pt x="2487168" y="558620"/>
                </a:lnTo>
                <a:lnTo>
                  <a:pt x="2633472" y="491199"/>
                </a:lnTo>
                <a:lnTo>
                  <a:pt x="2779776" y="415697"/>
                </a:lnTo>
                <a:lnTo>
                  <a:pt x="2926080" y="336211"/>
                </a:lnTo>
                <a:lnTo>
                  <a:pt x="3072384" y="257053"/>
                </a:lnTo>
                <a:lnTo>
                  <a:pt x="3218688" y="182520"/>
                </a:lnTo>
                <a:lnTo>
                  <a:pt x="3364992" y="116656"/>
                </a:lnTo>
                <a:lnTo>
                  <a:pt x="3511296" y="63035"/>
                </a:lnTo>
                <a:lnTo>
                  <a:pt x="3657600" y="24567"/>
                </a:lnTo>
                <a:lnTo>
                  <a:pt x="3803904" y="3339"/>
                </a:lnTo>
                <a:lnTo>
                  <a:pt x="3950208" y="504"/>
                </a:lnTo>
                <a:lnTo>
                  <a:pt x="4096512" y="16214"/>
                </a:lnTo>
                <a:lnTo>
                  <a:pt x="4242816" y="49618"/>
                </a:lnTo>
                <a:lnTo>
                  <a:pt x="4389120" y="98903"/>
                </a:lnTo>
                <a:lnTo>
                  <a:pt x="4535424" y="161395"/>
                </a:lnTo>
                <a:lnTo>
                  <a:pt x="4681728" y="233701"/>
                </a:lnTo>
                <a:lnTo>
                  <a:pt x="4828032" y="311900"/>
                </a:lnTo>
                <a:lnTo>
                  <a:pt x="4974336" y="391746"/>
                </a:lnTo>
                <a:lnTo>
                  <a:pt x="5120640" y="468908"/>
                </a:lnTo>
                <a:lnTo>
                  <a:pt x="5266944" y="539198"/>
                </a:lnTo>
                <a:lnTo>
                  <a:pt x="5413248" y="598802"/>
                </a:lnTo>
                <a:lnTo>
                  <a:pt x="5559552" y="644486"/>
                </a:lnTo>
                <a:lnTo>
                  <a:pt x="5705856" y="673769"/>
                </a:lnTo>
                <a:lnTo>
                  <a:pt x="5852160" y="685065"/>
                </a:lnTo>
                <a:lnTo>
                  <a:pt x="5852160" y="13023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202266" y="685800"/>
            <a:ext cx="1170432" cy="11704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 spc="250">
                <a:solidFill>
                  <a:schemeClr val="accent2"/>
                </a:solidFill>
                <a:latin typeface="+mn-lt"/>
              </a:rPr>
              <a:t>FINAL YEAR PROJECT · B.TECH CIVIL ENGINEERING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Civil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Water Quality Monitoring Buoy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Floating sensors for lakes and ponds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04850" y="1733550"/>
            <a:ext cx="347345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04850" y="1733550"/>
            <a:ext cx="34734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345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450" y="2857500"/>
            <a:ext cx="30162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733550"/>
            <a:ext cx="347345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06900" y="1733550"/>
            <a:ext cx="34734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355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35500" y="2857500"/>
            <a:ext cx="30162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8950" y="1733550"/>
            <a:ext cx="347345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08950" y="1733550"/>
            <a:ext cx="34734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3755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7550" y="2857500"/>
            <a:ext cx="30162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4850" y="3981450"/>
            <a:ext cx="347345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04850" y="3981450"/>
            <a:ext cx="347345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34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450" y="5105400"/>
            <a:ext cx="30162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06900" y="3981450"/>
            <a:ext cx="347345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406900" y="3981450"/>
            <a:ext cx="34734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355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35500" y="5105400"/>
            <a:ext cx="30162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08950" y="3981450"/>
            <a:ext cx="3473450" cy="2019300"/>
          </a:xfrm>
          <a:prstGeom prst="roundRect">
            <a:avLst>
              <a:gd name="adj" fmla="val 66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108950" y="3981450"/>
            <a:ext cx="34734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375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37550" y="5105400"/>
            <a:ext cx="30162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500" b="1" i="0">
                <a:solidFill>
                  <a:schemeClr val="tx1"/>
                </a:solidFill>
                <a:latin typeface="+mj-lt"/>
              </a:rPr>
              <a:t>Lake water quality testing is still handled manually in most places — slow, error-prone and hard to track.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THE GAP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04850" y="1893570"/>
            <a:ext cx="3448050" cy="3810000"/>
          </a:xfrm>
          <a:prstGeom prst="roundRect">
            <a:avLst>
              <a:gd name="adj" fmla="val 386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04850" y="1893570"/>
            <a:ext cx="34480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Lake water quality testing takes hours of repetitive effort.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9600" y="1893570"/>
            <a:ext cx="3448050" cy="3810000"/>
          </a:xfrm>
          <a:prstGeom prst="roundRect">
            <a:avLst>
              <a:gd name="adj" fmla="val 386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19600" y="1893570"/>
            <a:ext cx="34480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630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Errors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630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Mistakes creep in and are hard to trace.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4350" y="1893570"/>
            <a:ext cx="3448050" cy="3810000"/>
          </a:xfrm>
          <a:prstGeom prst="roundRect">
            <a:avLst>
              <a:gd name="adj" fmla="val 386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34350" y="1893570"/>
            <a:ext cx="34480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010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010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insight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10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Municipal staff and researchers lack data to make decisions.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4850" y="1733550"/>
          <a:ext cx="108775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25850"/>
                <a:gridCol w="3625850"/>
                <a:gridCol w="362585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4850" y="4381500"/>
            <a:ext cx="108775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GAP ANALYSIS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04850" y="1733550"/>
            <a:ext cx="5267325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3450" y="1733550"/>
            <a:ext cx="48101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2571750"/>
            <a:ext cx="5114925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15075" y="1733550"/>
            <a:ext cx="5267325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43675" y="1733550"/>
            <a:ext cx="48101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1275" y="2571750"/>
            <a:ext cx="5114925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445419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45419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59869" y="2447925"/>
            <a:ext cx="13287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00100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164806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64806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79256" y="2447925"/>
            <a:ext cx="132873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19488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7588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84194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84194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98644" y="2447925"/>
            <a:ext cx="13287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238875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6975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603581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03581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58262" y="3257550"/>
            <a:ext cx="25288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96362" y="3733800"/>
            <a:ext cx="2452688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DESIGN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78727" y="1733550"/>
            <a:ext cx="5003673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7096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93923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73977" y="4232910"/>
            <a:ext cx="481317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1771650"/>
            <a:ext cx="5454777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3696462"/>
            <a:ext cx="5454777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water quality monitoring buoy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04850" y="3525774"/>
            <a:ext cx="108775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0485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1849374"/>
            <a:ext cx="194691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" y="2268474"/>
            <a:ext cx="194691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55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2573274"/>
            <a:ext cx="194691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Oval 8"/>
          <p:cNvSpPr/>
          <p:nvPr/>
        </p:nvSpPr>
        <p:spPr>
          <a:xfrm>
            <a:off x="288036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880360" y="3811524"/>
            <a:ext cx="194691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80360" y="4230624"/>
            <a:ext cx="194691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0360" y="4535424"/>
            <a:ext cx="194691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Oval 12"/>
          <p:cNvSpPr/>
          <p:nvPr/>
        </p:nvSpPr>
        <p:spPr>
          <a:xfrm>
            <a:off x="505587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55870" y="1849374"/>
            <a:ext cx="194691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5870" y="2268474"/>
            <a:ext cx="194691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5870" y="2573274"/>
            <a:ext cx="194691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Oval 16"/>
          <p:cNvSpPr/>
          <p:nvPr/>
        </p:nvSpPr>
        <p:spPr>
          <a:xfrm>
            <a:off x="723138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31380" y="3811524"/>
            <a:ext cx="194691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1380" y="4230624"/>
            <a:ext cx="194691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1380" y="4535424"/>
            <a:ext cx="194691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Oval 20"/>
          <p:cNvSpPr/>
          <p:nvPr/>
        </p:nvSpPr>
        <p:spPr>
          <a:xfrm>
            <a:off x="940689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06890" y="1849374"/>
            <a:ext cx="194691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2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06890" y="2268474"/>
            <a:ext cx="194691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06890" y="2573274"/>
            <a:ext cx="194691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04850" y="1733550"/>
          <a:ext cx="6744081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29931" y="1828800"/>
            <a:ext cx="3752469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2"/>
                </a:solidFill>
                <a:latin typeface="+mj-lt"/>
              </a:rPr>
              <a:t>24/7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29931" y="2876550"/>
            <a:ext cx="3752469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continuous monitoring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829931" y="3543300"/>
            <a:ext cx="3752469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829931" y="3733800"/>
            <a:ext cx="3752469" cy="1790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5810250"/>
            <a:ext cx="108775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AT A GLANCE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04850" y="1733550"/>
            <a:ext cx="3473450" cy="3499104"/>
          </a:xfrm>
          <a:prstGeom prst="roundRect">
            <a:avLst>
              <a:gd name="adj" fmla="val 383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19300"/>
            <a:ext cx="294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24/7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3803904"/>
            <a:ext cx="29400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continuous monitoring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06900" y="1733550"/>
            <a:ext cx="3473450" cy="3499104"/>
          </a:xfrm>
          <a:prstGeom prst="roundRect">
            <a:avLst>
              <a:gd name="adj" fmla="val 383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3600" y="2019300"/>
            <a:ext cx="294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3600" y="3803904"/>
            <a:ext cx="29400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8950" y="1733550"/>
            <a:ext cx="3473450" cy="3499104"/>
          </a:xfrm>
          <a:prstGeom prst="roundRect">
            <a:avLst>
              <a:gd name="adj" fmla="val 383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75650" y="2019300"/>
            <a:ext cx="294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75650" y="3803904"/>
            <a:ext cx="29400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" y="5404104"/>
            <a:ext cx="108775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31380" y="1733550"/>
            <a:ext cx="43510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9729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2025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26630" y="4232910"/>
            <a:ext cx="41605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90700"/>
            <a:ext cx="609142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Water Quality Monitoring Buoy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municipal staff and researchers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0485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NEXT STEPS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04850" y="1893570"/>
            <a:ext cx="3448050" cy="3810000"/>
          </a:xfrm>
          <a:prstGeom prst="roundRect">
            <a:avLst>
              <a:gd name="adj" fmla="val 386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04850" y="1893570"/>
            <a:ext cx="34480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15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19600" y="1893570"/>
            <a:ext cx="3448050" cy="3810000"/>
          </a:xfrm>
          <a:prstGeom prst="roundRect">
            <a:avLst>
              <a:gd name="adj" fmla="val 386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19600" y="1893570"/>
            <a:ext cx="34480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8630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630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4350" y="1893570"/>
            <a:ext cx="3448050" cy="3810000"/>
          </a:xfrm>
          <a:prstGeom prst="roundRect">
            <a:avLst>
              <a:gd name="adj" fmla="val 386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34350" y="1893570"/>
            <a:ext cx="344805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010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010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10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05600" y="2058124"/>
            <a:ext cx="5486400" cy="4799876"/>
          </a:xfrm>
          <a:custGeom>
            <a:avLst/>
            <a:gdLst/>
            <a:ahLst/>
            <a:cxnLst/>
            <a:rect l="l" t="t" r="r" b="b"/>
            <a:pathLst>
              <a:path w="5486400" h="4799876">
                <a:moveTo>
                  <a:pt x="0" y="4799876"/>
                </a:moveTo>
                <a:lnTo>
                  <a:pt x="0" y="612136"/>
                </a:lnTo>
                <a:lnTo>
                  <a:pt x="137160" y="527780"/>
                </a:lnTo>
                <a:lnTo>
                  <a:pt x="274320" y="422857"/>
                </a:lnTo>
                <a:lnTo>
                  <a:pt x="411480" y="308994"/>
                </a:lnTo>
                <a:lnTo>
                  <a:pt x="548640" y="198808"/>
                </a:lnTo>
                <a:lnTo>
                  <a:pt x="685800" y="104509"/>
                </a:lnTo>
                <a:lnTo>
                  <a:pt x="822960" y="36545"/>
                </a:lnTo>
                <a:lnTo>
                  <a:pt x="960120" y="2448"/>
                </a:lnTo>
                <a:lnTo>
                  <a:pt x="1097280" y="5996"/>
                </a:lnTo>
                <a:lnTo>
                  <a:pt x="1234440" y="46796"/>
                </a:lnTo>
                <a:lnTo>
                  <a:pt x="1371600" y="120327"/>
                </a:lnTo>
                <a:lnTo>
                  <a:pt x="1508760" y="218441"/>
                </a:lnTo>
                <a:lnTo>
                  <a:pt x="1645920" y="330266"/>
                </a:lnTo>
                <a:lnTo>
                  <a:pt x="1783080" y="443410"/>
                </a:lnTo>
                <a:lnTo>
                  <a:pt x="1920240" y="545337"/>
                </a:lnTo>
                <a:lnTo>
                  <a:pt x="2057400" y="624752"/>
                </a:lnTo>
                <a:lnTo>
                  <a:pt x="2194560" y="672854"/>
                </a:lnTo>
                <a:lnTo>
                  <a:pt x="2331720" y="684315"/>
                </a:lnTo>
                <a:lnTo>
                  <a:pt x="2468880" y="657863"/>
                </a:lnTo>
                <a:lnTo>
                  <a:pt x="2606040" y="596430"/>
                </a:lnTo>
                <a:lnTo>
                  <a:pt x="2743200" y="506823"/>
                </a:lnTo>
                <a:lnTo>
                  <a:pt x="2880360" y="398972"/>
                </a:lnTo>
                <a:lnTo>
                  <a:pt x="3017520" y="284827"/>
                </a:lnTo>
                <a:lnTo>
                  <a:pt x="3154680" y="177037"/>
                </a:lnTo>
                <a:lnTo>
                  <a:pt x="3291840" y="87546"/>
                </a:lnTo>
                <a:lnTo>
                  <a:pt x="3429000" y="26271"/>
                </a:lnTo>
                <a:lnTo>
                  <a:pt x="3566160" y="0"/>
                </a:lnTo>
                <a:lnTo>
                  <a:pt x="3703320" y="11646"/>
                </a:lnTo>
                <a:lnTo>
                  <a:pt x="3840480" y="59918"/>
                </a:lnTo>
                <a:lnTo>
                  <a:pt x="3977640" y="139467"/>
                </a:lnTo>
                <a:lnTo>
                  <a:pt x="4114800" y="241478"/>
                </a:lnTo>
                <a:lnTo>
                  <a:pt x="4251960" y="354647"/>
                </a:lnTo>
                <a:lnTo>
                  <a:pt x="4389120" y="466434"/>
                </a:lnTo>
                <a:lnTo>
                  <a:pt x="4526280" y="564452"/>
                </a:lnTo>
                <a:lnTo>
                  <a:pt x="4663440" y="637840"/>
                </a:lnTo>
                <a:lnTo>
                  <a:pt x="4800600" y="678466"/>
                </a:lnTo>
                <a:lnTo>
                  <a:pt x="4937760" y="681827"/>
                </a:lnTo>
                <a:lnTo>
                  <a:pt x="5074920" y="647552"/>
                </a:lnTo>
                <a:lnTo>
                  <a:pt x="5212080" y="579438"/>
                </a:lnTo>
                <a:lnTo>
                  <a:pt x="5349240" y="485034"/>
                </a:lnTo>
                <a:lnTo>
                  <a:pt x="5486400" y="374799"/>
                </a:lnTo>
                <a:lnTo>
                  <a:pt x="5486400" y="47998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705600" y="3224946"/>
            <a:ext cx="5486400" cy="3633054"/>
          </a:xfrm>
          <a:custGeom>
            <a:avLst/>
            <a:gdLst/>
            <a:ahLst/>
            <a:cxnLst/>
            <a:rect l="l" t="t" r="r" b="b"/>
            <a:pathLst>
              <a:path w="5486400" h="3633054">
                <a:moveTo>
                  <a:pt x="0" y="3633054"/>
                </a:moveTo>
                <a:lnTo>
                  <a:pt x="0" y="482971"/>
                </a:lnTo>
                <a:lnTo>
                  <a:pt x="137160" y="542003"/>
                </a:lnTo>
                <a:lnTo>
                  <a:pt x="274320" y="593080"/>
                </a:lnTo>
                <a:lnTo>
                  <a:pt x="411480" y="634177"/>
                </a:lnTo>
                <a:lnTo>
                  <a:pt x="548640" y="663667"/>
                </a:lnTo>
                <a:lnTo>
                  <a:pt x="685800" y="680381"/>
                </a:lnTo>
                <a:lnTo>
                  <a:pt x="822960" y="683656"/>
                </a:lnTo>
                <a:lnTo>
                  <a:pt x="960120" y="673364"/>
                </a:lnTo>
                <a:lnTo>
                  <a:pt x="1097280" y="649911"/>
                </a:lnTo>
                <a:lnTo>
                  <a:pt x="1234440" y="614228"/>
                </a:lnTo>
                <a:lnTo>
                  <a:pt x="1371600" y="567727"/>
                </a:lnTo>
                <a:lnTo>
                  <a:pt x="1508760" y="512252"/>
                </a:lnTo>
                <a:lnTo>
                  <a:pt x="1645920" y="450000"/>
                </a:lnTo>
                <a:lnTo>
                  <a:pt x="1783080" y="383437"/>
                </a:lnTo>
                <a:lnTo>
                  <a:pt x="1920240" y="315202"/>
                </a:lnTo>
                <a:lnTo>
                  <a:pt x="2057400" y="247997"/>
                </a:lnTo>
                <a:lnTo>
                  <a:pt x="2194560" y="184486"/>
                </a:lnTo>
                <a:lnTo>
                  <a:pt x="2331720" y="127184"/>
                </a:lnTo>
                <a:lnTo>
                  <a:pt x="2468880" y="78363"/>
                </a:lnTo>
                <a:lnTo>
                  <a:pt x="2606040" y="39956"/>
                </a:lnTo>
                <a:lnTo>
                  <a:pt x="2743200" y="13485"/>
                </a:lnTo>
                <a:lnTo>
                  <a:pt x="2880360" y="0"/>
                </a:lnTo>
                <a:lnTo>
                  <a:pt x="3017520" y="33"/>
                </a:lnTo>
                <a:lnTo>
                  <a:pt x="3154680" y="13585"/>
                </a:lnTo>
                <a:lnTo>
                  <a:pt x="3291840" y="40118"/>
                </a:lnTo>
                <a:lnTo>
                  <a:pt x="3429000" y="78580"/>
                </a:lnTo>
                <a:lnTo>
                  <a:pt x="3566160" y="127448"/>
                </a:lnTo>
                <a:lnTo>
                  <a:pt x="3703320" y="184787"/>
                </a:lnTo>
                <a:lnTo>
                  <a:pt x="3840480" y="248322"/>
                </a:lnTo>
                <a:lnTo>
                  <a:pt x="3977640" y="315539"/>
                </a:lnTo>
                <a:lnTo>
                  <a:pt x="4114800" y="383772"/>
                </a:lnTo>
                <a:lnTo>
                  <a:pt x="4251960" y="450320"/>
                </a:lnTo>
                <a:lnTo>
                  <a:pt x="4389120" y="512544"/>
                </a:lnTo>
                <a:lnTo>
                  <a:pt x="4526280" y="567980"/>
                </a:lnTo>
                <a:lnTo>
                  <a:pt x="4663440" y="614432"/>
                </a:lnTo>
                <a:lnTo>
                  <a:pt x="4800600" y="650058"/>
                </a:lnTo>
                <a:lnTo>
                  <a:pt x="4937760" y="673448"/>
                </a:lnTo>
                <a:lnTo>
                  <a:pt x="5074920" y="683673"/>
                </a:lnTo>
                <a:lnTo>
                  <a:pt x="5212080" y="680331"/>
                </a:lnTo>
                <a:lnTo>
                  <a:pt x="5349240" y="663552"/>
                </a:lnTo>
                <a:lnTo>
                  <a:pt x="5486400" y="634001"/>
                </a:lnTo>
                <a:lnTo>
                  <a:pt x="5486400" y="363305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705600" y="4389324"/>
            <a:ext cx="5486400" cy="2468676"/>
          </a:xfrm>
          <a:custGeom>
            <a:avLst/>
            <a:gdLst/>
            <a:ahLst/>
            <a:cxnLst/>
            <a:rect l="l" t="t" r="r" b="b"/>
            <a:pathLst>
              <a:path w="5486400" h="2468676">
                <a:moveTo>
                  <a:pt x="0" y="2468676"/>
                </a:moveTo>
                <a:lnTo>
                  <a:pt x="0" y="191809"/>
                </a:lnTo>
                <a:lnTo>
                  <a:pt x="137160" y="279470"/>
                </a:lnTo>
                <a:lnTo>
                  <a:pt x="274320" y="371718"/>
                </a:lnTo>
                <a:lnTo>
                  <a:pt x="411480" y="461860"/>
                </a:lnTo>
                <a:lnTo>
                  <a:pt x="548640" y="543356"/>
                </a:lnTo>
                <a:lnTo>
                  <a:pt x="685800" y="610293"/>
                </a:lnTo>
                <a:lnTo>
                  <a:pt x="822960" y="657814"/>
                </a:lnTo>
                <a:lnTo>
                  <a:pt x="960120" y="682470"/>
                </a:lnTo>
                <a:lnTo>
                  <a:pt x="1097280" y="682473"/>
                </a:lnTo>
                <a:lnTo>
                  <a:pt x="1234440" y="657823"/>
                </a:lnTo>
                <a:lnTo>
                  <a:pt x="1371600" y="610308"/>
                </a:lnTo>
                <a:lnTo>
                  <a:pt x="1508760" y="543376"/>
                </a:lnTo>
                <a:lnTo>
                  <a:pt x="1645920" y="461883"/>
                </a:lnTo>
                <a:lnTo>
                  <a:pt x="1783080" y="371742"/>
                </a:lnTo>
                <a:lnTo>
                  <a:pt x="1920240" y="279494"/>
                </a:lnTo>
                <a:lnTo>
                  <a:pt x="2057400" y="191831"/>
                </a:lnTo>
                <a:lnTo>
                  <a:pt x="2194560" y="115115"/>
                </a:lnTo>
                <a:lnTo>
                  <a:pt x="2331720" y="54911"/>
                </a:lnTo>
                <a:lnTo>
                  <a:pt x="2468880" y="15589"/>
                </a:lnTo>
                <a:lnTo>
                  <a:pt x="2606040" y="0"/>
                </a:lnTo>
                <a:lnTo>
                  <a:pt x="2743200" y="9276"/>
                </a:lnTo>
                <a:lnTo>
                  <a:pt x="2880360" y="42745"/>
                </a:lnTo>
                <a:lnTo>
                  <a:pt x="3017520" y="97977"/>
                </a:lnTo>
                <a:lnTo>
                  <a:pt x="3154680" y="170966"/>
                </a:lnTo>
                <a:lnTo>
                  <a:pt x="3291840" y="256414"/>
                </a:lnTo>
                <a:lnTo>
                  <a:pt x="3429000" y="348124"/>
                </a:lnTo>
                <a:lnTo>
                  <a:pt x="3566160" y="439439"/>
                </a:lnTo>
                <a:lnTo>
                  <a:pt x="3703320" y="523735"/>
                </a:lnTo>
                <a:lnTo>
                  <a:pt x="3840480" y="594895"/>
                </a:lnTo>
                <a:lnTo>
                  <a:pt x="3977640" y="647756"/>
                </a:lnTo>
                <a:lnTo>
                  <a:pt x="4114800" y="678483"/>
                </a:lnTo>
                <a:lnTo>
                  <a:pt x="4251960" y="684846"/>
                </a:lnTo>
                <a:lnTo>
                  <a:pt x="4389120" y="666384"/>
                </a:lnTo>
                <a:lnTo>
                  <a:pt x="4526280" y="624435"/>
                </a:lnTo>
                <a:lnTo>
                  <a:pt x="4663440" y="562045"/>
                </a:lnTo>
                <a:lnTo>
                  <a:pt x="4800600" y="483738"/>
                </a:lnTo>
                <a:lnTo>
                  <a:pt x="4937760" y="395199"/>
                </a:lnTo>
                <a:lnTo>
                  <a:pt x="5074920" y="302850"/>
                </a:lnTo>
                <a:lnTo>
                  <a:pt x="5212080" y="213392"/>
                </a:lnTo>
                <a:lnTo>
                  <a:pt x="5349240" y="133315"/>
                </a:lnTo>
                <a:lnTo>
                  <a:pt x="5486400" y="68432"/>
                </a:lnTo>
                <a:lnTo>
                  <a:pt x="5486400" y="246867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705600" y="5555051"/>
            <a:ext cx="5486400" cy="1302949"/>
          </a:xfrm>
          <a:custGeom>
            <a:avLst/>
            <a:gdLst/>
            <a:ahLst/>
            <a:cxnLst/>
            <a:rect l="l" t="t" r="r" b="b"/>
            <a:pathLst>
              <a:path w="5486400" h="1302949">
                <a:moveTo>
                  <a:pt x="0" y="1302949"/>
                </a:moveTo>
                <a:lnTo>
                  <a:pt x="0" y="5018"/>
                </a:lnTo>
                <a:lnTo>
                  <a:pt x="137160" y="0"/>
                </a:lnTo>
                <a:lnTo>
                  <a:pt x="274320" y="7693"/>
                </a:lnTo>
                <a:lnTo>
                  <a:pt x="411480" y="27813"/>
                </a:lnTo>
                <a:lnTo>
                  <a:pt x="548640" y="59613"/>
                </a:lnTo>
                <a:lnTo>
                  <a:pt x="685800" y="101915"/>
                </a:lnTo>
                <a:lnTo>
                  <a:pt x="822960" y="153149"/>
                </a:lnTo>
                <a:lnTo>
                  <a:pt x="960120" y="211417"/>
                </a:lnTo>
                <a:lnTo>
                  <a:pt x="1097280" y="274557"/>
                </a:lnTo>
                <a:lnTo>
                  <a:pt x="1234440" y="340229"/>
                </a:lnTo>
                <a:lnTo>
                  <a:pt x="1371600" y="405997"/>
                </a:lnTo>
                <a:lnTo>
                  <a:pt x="1508760" y="469422"/>
                </a:lnTo>
                <a:lnTo>
                  <a:pt x="1645920" y="528154"/>
                </a:lnTo>
                <a:lnTo>
                  <a:pt x="1783080" y="580015"/>
                </a:lnTo>
                <a:lnTo>
                  <a:pt x="1920240" y="623080"/>
                </a:lnTo>
                <a:lnTo>
                  <a:pt x="2057400" y="655754"/>
                </a:lnTo>
                <a:lnTo>
                  <a:pt x="2194560" y="676826"/>
                </a:lnTo>
                <a:lnTo>
                  <a:pt x="2331720" y="685513"/>
                </a:lnTo>
                <a:lnTo>
                  <a:pt x="2468880" y="681493"/>
                </a:lnTo>
                <a:lnTo>
                  <a:pt x="2606040" y="664917"/>
                </a:lnTo>
                <a:lnTo>
                  <a:pt x="2743200" y="636397"/>
                </a:lnTo>
                <a:lnTo>
                  <a:pt x="2880360" y="596993"/>
                </a:lnTo>
                <a:lnTo>
                  <a:pt x="3017520" y="548164"/>
                </a:lnTo>
                <a:lnTo>
                  <a:pt x="3154680" y="491722"/>
                </a:lnTo>
                <a:lnTo>
                  <a:pt x="3291840" y="429759"/>
                </a:lnTo>
                <a:lnTo>
                  <a:pt x="3429000" y="364572"/>
                </a:lnTo>
                <a:lnTo>
                  <a:pt x="3566160" y="298580"/>
                </a:lnTo>
                <a:lnTo>
                  <a:pt x="3703320" y="234228"/>
                </a:lnTo>
                <a:lnTo>
                  <a:pt x="3840480" y="173903"/>
                </a:lnTo>
                <a:lnTo>
                  <a:pt x="3977640" y="119842"/>
                </a:lnTo>
                <a:lnTo>
                  <a:pt x="4114800" y="74048"/>
                </a:lnTo>
                <a:lnTo>
                  <a:pt x="4251960" y="38221"/>
                </a:lnTo>
                <a:lnTo>
                  <a:pt x="4389120" y="13688"/>
                </a:lnTo>
                <a:lnTo>
                  <a:pt x="4526280" y="1360"/>
                </a:lnTo>
                <a:lnTo>
                  <a:pt x="4663440" y="1693"/>
                </a:lnTo>
                <a:lnTo>
                  <a:pt x="4800600" y="14675"/>
                </a:lnTo>
                <a:lnTo>
                  <a:pt x="4937760" y="39824"/>
                </a:lnTo>
                <a:lnTo>
                  <a:pt x="5074920" y="76209"/>
                </a:lnTo>
                <a:lnTo>
                  <a:pt x="5212080" y="122479"/>
                </a:lnTo>
                <a:lnTo>
                  <a:pt x="5349240" y="176920"/>
                </a:lnTo>
                <a:lnTo>
                  <a:pt x="5486400" y="237513"/>
                </a:lnTo>
                <a:lnTo>
                  <a:pt x="5486400" y="13029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326624" y="685800"/>
            <a:ext cx="1097280" cy="10972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Civil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61">
  <a:themeElements>
    <a:clrScheme name="Morphiq college-161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college-161">
      <a:majorFont>
        <a:latin typeface="Crimson Pro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Quality Monitoring Buoy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