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Water used (litres)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820</c:v>
                </c:pt>
                <c:pt idx="1">
                  <c:v>640</c:v>
                </c:pt>
                <c:pt idx="2">
                  <c:v>560</c:v>
                </c:pt>
                <c:pt idx="3">
                  <c:v>530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1964531" y="3429000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1178719" y="4109534"/>
            <a:ext cx="785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85812" y="3429000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85812" y="2748466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1178719" y="2748466"/>
            <a:ext cx="785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964531" y="2748466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2357438" y="3429000"/>
            <a:ext cx="565784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95826" y="4109534"/>
            <a:ext cx="282893" cy="48998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95826" y="2258482"/>
            <a:ext cx="282893" cy="48998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2153126" y="3224689"/>
            <a:ext cx="408622" cy="408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760220" y="3905222"/>
            <a:ext cx="408622" cy="408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4408" y="3905222"/>
            <a:ext cx="408622" cy="40862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1501" y="3224689"/>
            <a:ext cx="408622" cy="40862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4407" y="2544155"/>
            <a:ext cx="408622" cy="408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760220" y="2544155"/>
            <a:ext cx="408622" cy="408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781776" y="3287554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4380" y="4458072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4380" y="2117036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 spc="250">
                <a:solidFill>
                  <a:schemeClr val="accent1"/>
                </a:solidFill>
                <a:latin typeface="+mn-lt"/>
              </a:rPr>
              <a:t>FINAL YEAR PROJECT · B.TECH ELECTRONICS &amp; COMMUNICATION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147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47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000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000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52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852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Electronics &amp; Communication,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400" b="1" i="0">
                <a:solidFill>
                  <a:schemeClr val="tx1"/>
                </a:solidFill>
                <a:latin typeface="+mj-lt"/>
              </a:rPr>
              <a:t>Smart Irrigation System using IoT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Soil-moisture driven watering for small farms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264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250" b="1" i="0">
                <a:solidFill>
                  <a:schemeClr val="tx1"/>
                </a:solidFill>
                <a:latin typeface="+mj-lt"/>
              </a:rPr>
              <a:t>Up to half of irrigation water on small farms is lost to over-watering.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561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Flood irrigation is still the most common method on small Indian farms.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</a:rPr>
              <a:t>Agriculture depends heavily on timely, measured irrigation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</a:rPr>
              <a:t>Manual watering wastes water, power and labour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</a:rPr>
              <a:t>Low-cost sensors and microcontrollers make automation affordable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</a:rPr>
              <a:t>This project builds a sensor-driven pump controller with a phone dashboard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Over-watering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Fields are watered on a fixed schedule, not on actual soil need.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visibility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Farmers cannot see soil conditions without visiting the field.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cost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Commercial drip automation is too expensive for small plots.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Kumar et al.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GSM-based pump control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sensor 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Rao &amp; Singh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Timer-based drip system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Ignores weather and soil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Fernandes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Cloud dashboard prototype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Needs constant Wi-Fi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Moisture, DHT11 and rain sensors read field data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ESP32 compares readings with crop thresholds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Relay switches the pump on or off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Notify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Readings and alerts sync to the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Sensors feed an ESP32 controller. A relay module drives the pump, and readings are pushed every minute to a lightweight cloud database that the mobile dashboard reads.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2509838" cy="3810000"/>
          </a:xfrm>
          <a:prstGeom prst="roundRect">
            <a:avLst>
              <a:gd name="adj" fmla="val 834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 microcontroller running the control loop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81388" y="1939290"/>
            <a:ext cx="2509838" cy="3810000"/>
          </a:xfrm>
          <a:prstGeom prst="roundRect">
            <a:avLst>
              <a:gd name="adj" fmla="val 834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748088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48088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8088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Sensors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8088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Capacitive soil moisture, DHT11, rain sensor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0775" y="1939290"/>
            <a:ext cx="2509838" cy="3810000"/>
          </a:xfrm>
          <a:prstGeom prst="roundRect">
            <a:avLst>
              <a:gd name="adj" fmla="val 834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467475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Firebase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Real-time database for readings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20162" y="1939290"/>
            <a:ext cx="2509838" cy="3810000"/>
          </a:xfrm>
          <a:prstGeom prst="roundRect">
            <a:avLst>
              <a:gd name="adj" fmla="val 834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186862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86862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6862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Flutter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6862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Cross-platform mobile dashboard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Implementation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1907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95600" y="2076450"/>
            <a:ext cx="21907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194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29200" y="2076450"/>
            <a:ext cx="21907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530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4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62800" y="2076450"/>
            <a:ext cx="21907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866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90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296400" y="2076450"/>
            <a:ext cx="21907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202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35%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7160" y="3028950"/>
            <a:ext cx="367284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water than the manual baseline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57160" y="3695700"/>
            <a:ext cx="367284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57160" y="3886200"/>
            <a:ext cx="3672840" cy="1485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Automatic switching cut water use steadily as thresholds were tuned for the crop.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 low-cost controller can automate irrigation reliably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Sensor feedback avoids over-watering and saves power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dashboard gives farmers visibility without field visits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Electronics &amp; Communication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2">
  <a:themeElements>
    <a:clrScheme name="Morphiq college-162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college-162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Irrigation System using IoT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