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Tomato</c:v>
                </c:pt>
                <c:pt idx="1">
                  <c:v>Potato</c:v>
                </c:pt>
                <c:pt idx="2">
                  <c:v>Maize</c:v>
                </c:pt>
                <c:pt idx="3">
                  <c:v>Rice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94</c:v>
                </c:pt>
                <c:pt idx="2">
                  <c:v>91</c:v>
                </c:pt>
                <c:pt idx="3">
                  <c:v>89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CROP DISEASE DETECTION USING CNN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CROP DISEASE DETECTION USING CNN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CROP DISEASE DETECTION USING CNN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CROP DISEASE DETECTION USING CNN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8286750" y="1962150"/>
            <a:ext cx="88298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94476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37392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944764" y="250698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373923" y="250698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94476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37392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944764" y="342900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373923" y="342900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94476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37392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944764" y="435102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373923" y="435102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334500" y="1962150"/>
            <a:ext cx="123682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99251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42167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992514" y="250698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421673" y="250698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99251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42167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992514" y="342900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421673" y="342900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99251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42167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992514" y="435102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421673" y="435102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382250" y="1962150"/>
            <a:ext cx="55847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04026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46942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040264" y="250698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469423" y="250698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04026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46942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040264" y="342900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469423" y="342900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04026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46942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040264" y="435102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469423" y="435102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50">
                <a:solidFill>
                  <a:schemeClr val="accent4"/>
                </a:solidFill>
                <a:latin typeface="+mn-lt"/>
                <a:cs typeface="+mn-cs"/>
              </a:rPr>
              <a:t>FINAL YEAR PROJECT · B.TECH COMPUTER SCIENCE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PRESENTED BY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Aarav Sharma · Diya Patel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GUIDED BY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Prof. R. K. Mehta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DEPARTMENT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00" b="1" i="0">
                <a:solidFill>
                  <a:schemeClr val="tx1"/>
                </a:solidFill>
                <a:latin typeface="+mj-lt"/>
                <a:cs typeface="+mj-cs"/>
              </a:rPr>
              <a:t>Crop Disease Detection using CNN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Leaf photos diagnosed by a phone 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94200" y="18859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26400" y="1885950"/>
            <a:ext cx="3403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62000" y="3981450"/>
            <a:ext cx="34036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94200" y="3981450"/>
            <a:ext cx="3403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26400" y="3981450"/>
            <a:ext cx="3403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850" b="1" i="0">
                <a:solidFill>
                  <a:schemeClr val="tx1"/>
                </a:solidFill>
                <a:latin typeface="+mj-lt"/>
                <a:cs typeface="+mj-cs"/>
              </a:rPr>
              <a:t>Crop disease identification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THE GAP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Crop disease identification takes hours of repetitive effort.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Errors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Mistakes creep in and are hard to trace.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No 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Farmers and agri-officers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Problem statement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WHAT WE SET OUT TO DO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Automate the core steps of crop disease identification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Give farmers and agri-officers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GAP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System 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850" b="0" i="0">
                <a:solidFill>
                  <a:schemeClr val="tx2"/>
                </a:solidFill>
                <a:latin typeface="+mn-lt"/>
                <a:cs typeface="+mn-cs"/>
              </a:rPr>
              <a:t>The system is built in layers: an input layer, a processing service, a database and a dashboard. Each layer can be tested independently, which keeps crop disease detection using cnn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Block diagram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TOOLS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2509838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25098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TensorFlow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25098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CNN model training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481388" y="1939290"/>
            <a:ext cx="2509837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3481388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1388" y="2758440"/>
            <a:ext cx="25098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Keras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81388" y="3520440"/>
            <a:ext cx="25098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Transfer learning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00775" y="1939290"/>
            <a:ext cx="25098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200775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00775" y="2758440"/>
            <a:ext cx="25098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Flask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00775" y="3520440"/>
            <a:ext cx="25098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Prediction API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920162" y="1939290"/>
            <a:ext cx="2509838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8920162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20162" y="2758440"/>
            <a:ext cx="25098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Android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20162" y="3520440"/>
            <a:ext cx="25098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Farmer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Technology stack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METHODOLOGY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50" b="1" i="0">
                <a:solidFill>
                  <a:schemeClr val="tx1"/>
                </a:solidFill>
                <a:latin typeface="+mn-lt"/>
                <a:cs typeface="+mn-cs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8956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95600" y="383590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95600" y="425500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5600" y="455980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chemeClr val="tx2"/>
                </a:solidFill>
                <a:latin typeface="+mn-lt"/>
                <a:cs typeface="+mn-cs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1628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62800" y="383590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800" y="425500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62800" y="455980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2964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96400" y="1873758"/>
            <a:ext cx="19050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6400" y="2292858"/>
            <a:ext cx="1905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96400" y="2597658"/>
            <a:ext cx="1905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  <a:cs typeface="+mj-cs"/>
              </a:rPr>
              <a:t>93%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  <a:cs typeface="+mn-cs"/>
              </a:rPr>
              <a:t>average accuracy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Crop Disease Detection using CNN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Automation saves time and reduces errors for farmers and agri-officers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  <a:cs typeface="+mn-cs"/>
              </a:rPr>
              <a:t>BIBLIOGRAPHY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  <a:cs typeface="+mn-cs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3">
  <a:themeElements>
    <a:clrScheme name="Morphiq college-163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college-163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Crop Disease Detection using CNN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