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Search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8635063" y="2038350"/>
            <a:ext cx="14035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038617" y="203835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0232927" y="2232660"/>
            <a:ext cx="140021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>
            <a:off x="11590279" y="21897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592201" y="19954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7722136" y="2362200"/>
            <a:ext cx="205919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781328" y="216789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975638" y="2167890"/>
            <a:ext cx="173884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1671617" y="212502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679273" y="23193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7716141" y="2686050"/>
            <a:ext cx="166253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378673" y="249174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9572983" y="2491740"/>
            <a:ext cx="217317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11703296" y="24488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73278" y="264318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8359415" y="3009900"/>
            <a:ext cx="102399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383411" y="281559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9577721" y="2815590"/>
            <a:ext cx="93681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0471671" y="277272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316552" y="29670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8938495" y="3333750"/>
            <a:ext cx="89805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9836552" y="313944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10030862" y="3139440"/>
            <a:ext cx="97876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9" name="Oval 28"/>
          <p:cNvSpPr/>
          <p:nvPr/>
        </p:nvSpPr>
        <p:spPr>
          <a:xfrm>
            <a:off x="10966761" y="30965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895632" y="32908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8887796" y="3657600"/>
            <a:ext cx="82738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715176" y="365760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909486" y="3851910"/>
            <a:ext cx="107417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10940793" y="380904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44933" y="36147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8303085" y="3981450"/>
            <a:ext cx="123842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 flipV="1">
            <a:off x="9541508" y="3787140"/>
            <a:ext cx="194310" cy="19431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735818" y="3787140"/>
            <a:ext cx="183093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11523886" y="37442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260222" y="39385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7981319" y="4305300"/>
            <a:ext cx="149681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478129" y="4305300"/>
            <a:ext cx="194310" cy="19431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672439" y="4499610"/>
            <a:ext cx="200002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11629603" y="445674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938457" y="42624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7908456" y="4629150"/>
            <a:ext cx="129504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203497" y="4629150"/>
            <a:ext cx="194310" cy="19431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397807" y="4823460"/>
            <a:ext cx="134204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9" name="Oval 48"/>
          <p:cNvSpPr/>
          <p:nvPr/>
        </p:nvSpPr>
        <p:spPr>
          <a:xfrm>
            <a:off x="10696991" y="47805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865594" y="458628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454515" y="2912745"/>
            <a:ext cx="842010" cy="84201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9622917" y="3081147"/>
            <a:ext cx="505206" cy="505206"/>
          </a:xfrm>
          <a:prstGeom prst="roundRect">
            <a:avLst>
              <a:gd name="adj" fmla="val 1333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622917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622917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91319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791319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59721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959721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128123" y="277939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128123" y="3754755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FINAL YEAR PROJECT · B.TECH ELECTRONICS &amp; COMMUNICATION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Electronics &amp; Communication,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550" b="0" i="0">
                <a:solidFill>
                  <a:schemeClr val="tx1"/>
                </a:solidFill>
                <a:latin typeface="+mj-lt"/>
              </a:rPr>
              <a:t>Smart Parking Management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 free parking slot in seconds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0" i="0">
                <a:solidFill>
                  <a:schemeClr val="tx1"/>
                </a:solidFill>
                <a:latin typeface="+mj-lt"/>
              </a:rPr>
              <a:t>Parking slot management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BACKGROUND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drivers and mall operators we surveyed still rely on paper or spreadsheets for parking slot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Parking slot management matters to drivers and mall operators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smart parking management system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THE GAP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Parking slot management takes hours of repetitive effort.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Drivers and mall operators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WHAT WE SET OUT TO DO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parking slot management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drivers and mall operators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GAP ANALYSIS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smart parking management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TOOLS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Ultrasonic sensors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Slot occupancy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67088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7088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Raspberry Pi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controller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00775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0775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MQTT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updates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462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34462" y="187071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Driver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METHODOLOGY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75844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5844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844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844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8348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20852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852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852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52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43356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3356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3356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356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3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slot finding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faster slot finding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Smart Parking Management System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drivers and mall operators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BIBLIOGRAPHY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Electronics &amp; Communication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4">
  <a:themeElements>
    <a:clrScheme name="Morphiq college-164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college-164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Parking Management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