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Waiting time (min)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Before</c:v>
                </c:pt>
                <c:pt idx="1">
                  <c:v>Week 1</c:v>
                </c:pt>
                <c:pt idx="2">
                  <c:v>Week 2</c:v>
                </c:pt>
                <c:pt idx="3">
                  <c:v>Week 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74</c:v>
                </c:pt>
                <c:pt idx="1">
                  <c:v>48</c:v>
                </c:pt>
                <c:pt idx="2">
                  <c:v>35</c:v>
                </c:pt>
                <c:pt idx="3">
                  <c:v>29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1964531" y="3429000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1178719" y="4109534"/>
            <a:ext cx="785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785812" y="3429000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785812" y="2748466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1178719" y="2748466"/>
            <a:ext cx="78581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964531" y="2748466"/>
            <a:ext cx="392907" cy="68053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2357438" y="3429000"/>
            <a:ext cx="565784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95826" y="4109534"/>
            <a:ext cx="282893" cy="48998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95826" y="2258482"/>
            <a:ext cx="282893" cy="489984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2153126" y="3224689"/>
            <a:ext cx="408622" cy="408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760220" y="3905222"/>
            <a:ext cx="408622" cy="408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74408" y="3905222"/>
            <a:ext cx="408622" cy="40862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1501" y="3224689"/>
            <a:ext cx="408622" cy="40862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4407" y="2544155"/>
            <a:ext cx="408622" cy="4086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760220" y="2544155"/>
            <a:ext cx="408622" cy="4086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781776" y="3287554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54380" y="4458072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54380" y="2117036"/>
            <a:ext cx="282892" cy="28289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FINAL YEAR PROJECT · B.TECH COMPUTER SCIENCE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147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147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5000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5000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852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852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Computer Science,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Hospital Appointment Booking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Online OPD booking with token tracking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550" b="1" i="0">
                <a:solidFill>
                  <a:schemeClr val="bg1"/>
                </a:solidFill>
                <a:latin typeface="+mj-lt"/>
              </a:rPr>
              <a:t>Outpatient appointment booking is still handled manually in most places — slow, error-prone and hard to track.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project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60%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shorter waiting time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Hospital Appointment Booking System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patients and hospital staff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10134600" y="342900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763000" y="4616840"/>
            <a:ext cx="13716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8077200" y="342900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077200" y="224116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763000" y="2241160"/>
            <a:ext cx="13716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0134600" y="224116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820400" y="3429000"/>
            <a:ext cx="98755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269224" y="4616840"/>
            <a:ext cx="493776" cy="85524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269224" y="1385914"/>
            <a:ext cx="493776" cy="85524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463784" y="3072384"/>
            <a:ext cx="713232" cy="7132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77984" y="4260224"/>
            <a:ext cx="713232" cy="7132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406384" y="4260224"/>
            <a:ext cx="713232" cy="7132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20584" y="3072384"/>
            <a:ext cx="713232" cy="7132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06384" y="1884544"/>
            <a:ext cx="713232" cy="7132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77984" y="1884544"/>
            <a:ext cx="713232" cy="7132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561064" y="3182112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22336" y="5225198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022336" y="1139026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65">
  <a:themeElements>
    <a:clrScheme name="Morphiq college-165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college-165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Hospital Appointment Booking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