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Energy (kWh/day)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21</c:v>
                </c:pt>
                <c:pt idx="2">
                  <c:v>16</c:v>
                </c:pt>
                <c:pt idx="3">
                  <c:v>22</c:v>
                </c:pt>
                <c:pt idx="4">
                  <c:v>20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86080" y="5624830"/>
            <a:ext cx="243840" cy="2438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58503" y="6613253"/>
            <a:ext cx="298994" cy="2989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374503" y="5597253"/>
            <a:ext cx="298994" cy="2989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46926" y="6585676"/>
            <a:ext cx="354149" cy="3541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362926" y="5569676"/>
            <a:ext cx="354149" cy="3541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335349" y="6558099"/>
            <a:ext cx="409303" cy="4093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351349" y="5542099"/>
            <a:ext cx="409303" cy="4093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323771" y="6530521"/>
            <a:ext cx="464457" cy="4644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339771" y="5514521"/>
            <a:ext cx="464457" cy="4644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312194" y="6502944"/>
            <a:ext cx="519611" cy="51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28194" y="5486944"/>
            <a:ext cx="519611" cy="51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300617" y="6475367"/>
            <a:ext cx="574766" cy="5747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316617" y="5459367"/>
            <a:ext cx="574766" cy="5747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289040" y="6447790"/>
            <a:ext cx="629920" cy="629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05040" y="5431790"/>
            <a:ext cx="629920" cy="629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77463" y="6420213"/>
            <a:ext cx="685074" cy="6850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293463" y="5404213"/>
            <a:ext cx="685074" cy="6850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265886" y="6392636"/>
            <a:ext cx="740229" cy="7402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281886" y="5376636"/>
            <a:ext cx="740229" cy="7402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254309" y="6365059"/>
            <a:ext cx="795383" cy="79538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270309" y="5349059"/>
            <a:ext cx="795383" cy="795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0242731" y="6337481"/>
            <a:ext cx="850537" cy="8505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258731" y="5321481"/>
            <a:ext cx="850537" cy="85053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1231154" y="6309904"/>
            <a:ext cx="905691" cy="9056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FINAL YEAR PROJECT · B.TECH ELECTRICAL ENGINEERING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Aarav Sharma · Diya Patel   ·   Prof. R. K. Mehta   ·   Electrical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Solar Power Monitoring Dashboard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Live generation tracking for rooftop solar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384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3939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3939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210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305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305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576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8671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8671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5942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6037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6037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330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533400" y="5340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00" y="5340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485900" y="6067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66532" y="1657350"/>
            <a:ext cx="3592068" cy="4305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52966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75926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61782" y="41757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150" b="1" i="0">
                <a:solidFill>
                  <a:schemeClr val="tx1"/>
                </a:solidFill>
                <a:latin typeface="+mj-lt"/>
              </a:rPr>
              <a:t>Solar plant monitoring is still handled manually in most places — slow, error-prone and hard to track.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BACKGROUND</a:t>
            </a:r>
          </a:p>
        </p:txBody>
      </p: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homeowners and installers we surveyed still rely on paper or spreadsheets for solar plant monitoring.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Solar plant monitoring matters to homeowners and installers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solar power monitoring dashboard as a working prototype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THE GAP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 plant monitoring takes hours of repetitive effort.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Homeowners and installers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DESIGN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solar power monitoring dashboard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METHODOLOGY</a:t>
            </a:r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BUILD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2"/>
                </a:solidFill>
                <a:latin typeface="+mj-lt"/>
              </a:rPr>
              <a:t>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more yield after fault alerts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AT A GLANCE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more yield after fault alerts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SUMMARY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Solar Power Monitoring Dashboard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homeowners and installers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879336" y="173736"/>
            <a:ext cx="109728" cy="10972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873131" y="624731"/>
            <a:ext cx="122138" cy="1221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66926" y="10757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60721" y="15267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4517" y="19777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48312" y="24287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842107" y="28797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35902" y="33307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829697" y="37816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823492" y="42326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817287" y="4683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811083" y="5134683"/>
            <a:ext cx="246235" cy="2462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804878" y="5585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798673" y="6036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92468" y="6487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786263" y="6938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330331" y="167531"/>
            <a:ext cx="122138" cy="1221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24126" y="6185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317921" y="10695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311717" y="15205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305512" y="19715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99307" y="2422507"/>
            <a:ext cx="184186" cy="1841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293102" y="28735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286897" y="33244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280692" y="37754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274487" y="42264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268283" y="46774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262078" y="5128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255873" y="5579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249668" y="60304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243463" y="6481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237258" y="6932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781326" y="161326"/>
            <a:ext cx="134547" cy="1345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775121" y="6123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768917" y="10633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762712" y="15143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756507" y="19653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750302" y="24163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744097" y="28672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737892" y="33182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731687" y="37692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725483" y="42202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719278" y="4671278"/>
            <a:ext cx="258645" cy="2586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713073" y="51222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706868" y="55732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00663" y="60242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694458" y="64752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688253" y="69262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232321" y="155121"/>
            <a:ext cx="146957" cy="146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226117" y="6061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219912" y="10571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213707" y="15081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207502" y="1959102"/>
            <a:ext cx="196596" cy="19659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201297" y="24100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195092" y="28610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188887" y="33120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182683" y="37630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176478" y="42140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170273" y="46650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164068" y="51160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157863" y="55670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151658" y="60180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145453" y="64690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139249" y="6920049"/>
            <a:ext cx="333103" cy="33310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683317" y="148917"/>
            <a:ext cx="159367" cy="159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677112" y="5999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670907" y="10509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664702" y="15019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658497" y="19528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652292" y="24038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646087" y="28548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8639883" y="33058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633678" y="37568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8627473" y="4207873"/>
            <a:ext cx="271054" cy="27105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621268" y="46588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615063" y="51098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8608858" y="55608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602653" y="60118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596449" y="64628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590244" y="69138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134312" y="142712"/>
            <a:ext cx="171777" cy="1717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128107" y="5937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121902" y="10447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115697" y="1495697"/>
            <a:ext cx="209006" cy="20900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109492" y="19466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103287" y="2397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097083" y="28486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090878" y="3299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084673" y="3750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078468" y="4201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072263" y="4652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066058" y="51036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059853" y="55546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053649" y="60056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047444" y="6456644"/>
            <a:ext cx="345513" cy="3455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041239" y="69076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585307" y="136507"/>
            <a:ext cx="184186" cy="1841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579102" y="5875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572897" y="10384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566692" y="14894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560487" y="19404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554283" y="23914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548078" y="2842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541873" y="3293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535668" y="3744468"/>
            <a:ext cx="283464" cy="2834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529463" y="4195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523258" y="4646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517053" y="50974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510849" y="55484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504644" y="59994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498439" y="64504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492234" y="69014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036302" y="130302"/>
            <a:ext cx="196596" cy="1965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030097" y="5812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023892" y="1032292"/>
            <a:ext cx="221415" cy="2214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017687" y="14832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011483" y="19342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005278" y="23852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999073" y="28362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992868" y="32872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9986663" y="37382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9980458" y="41892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974253" y="46402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9968049" y="50912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9961844" y="55422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9955639" y="5993239"/>
            <a:ext cx="357922" cy="3579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9949434" y="64442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9943229" y="68952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487297" y="124097"/>
            <a:ext cx="209006" cy="2090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481092" y="5750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474887" y="10260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468683" y="14770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462478" y="19280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456273" y="23790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450068" y="28300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443863" y="3281063"/>
            <a:ext cx="295874" cy="2958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437658" y="37320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431453" y="41830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425249" y="46340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419044" y="50850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412839" y="55360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406634" y="59870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400429" y="64380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394224" y="68890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938292" y="117892"/>
            <a:ext cx="221415" cy="2214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932087" y="568887"/>
            <a:ext cx="233825" cy="2338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925883" y="10198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919678" y="14708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913473" y="19218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907268" y="23728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901063" y="28238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894858" y="32748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888653" y="37258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882449" y="41768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876244" y="46278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870039" y="50788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863834" y="5529834"/>
            <a:ext cx="370332" cy="3703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857629" y="59808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851424" y="64318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0845219" y="68828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389287" y="111687"/>
            <a:ext cx="233825" cy="2338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1383083" y="562683"/>
            <a:ext cx="246235" cy="2462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1376878" y="10136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370673" y="14646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1364468" y="19156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358263" y="23666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1352058" y="2817658"/>
            <a:ext cx="308283" cy="30828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1345853" y="32686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1339649" y="37196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1333444" y="41706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1327239" y="46216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1321034" y="50726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1314829" y="5523629"/>
            <a:ext cx="382742" cy="3827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1308624" y="59746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1302419" y="64256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1296215" y="6876615"/>
            <a:ext cx="419971" cy="4199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1840283" y="105483"/>
            <a:ext cx="246235" cy="2462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1834078" y="556478"/>
            <a:ext cx="258645" cy="2586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1827873" y="1007473"/>
            <a:ext cx="271054" cy="27105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1821668" y="1458468"/>
            <a:ext cx="283464" cy="2834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1815463" y="1909463"/>
            <a:ext cx="295874" cy="29587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1809258" y="2360458"/>
            <a:ext cx="308283" cy="3082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1803053" y="2811453"/>
            <a:ext cx="320693" cy="3206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1796849" y="3262449"/>
            <a:ext cx="333103" cy="3331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1790644" y="3713444"/>
            <a:ext cx="345513" cy="3455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1784439" y="4164439"/>
            <a:ext cx="357922" cy="3579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1778234" y="4615434"/>
            <a:ext cx="370332" cy="3703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1772029" y="5066429"/>
            <a:ext cx="382742" cy="38274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1765824" y="5517424"/>
            <a:ext cx="395151" cy="3951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1759619" y="5968419"/>
            <a:ext cx="407561" cy="40756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1753415" y="6419415"/>
            <a:ext cx="419971" cy="4199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11747210" y="6870410"/>
            <a:ext cx="432381" cy="4323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Electrical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66">
  <a:themeElements>
    <a:clrScheme name="Morphiq college-166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college-166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Power Monitoring Dashboard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