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Monthly savings (₹)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  <c:pt idx="3">
                  <c:v>Month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800</c:v>
                </c:pt>
                <c:pt idx="1">
                  <c:v>1400</c:v>
                </c:pt>
                <c:pt idx="2">
                  <c:v>1900</c:v>
                </c:pt>
                <c:pt idx="3">
                  <c:v>2300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EXPENSE TRACKER WITH BUDGET INSIGHTS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EXPENSE TRACKER WITH BUDGET INSIGHTS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EXPENSE TRACKER WITH BUDGET INSIGHTS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EXPENSE TRACKER WITH BUDGET INSIGHTS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333212" y="1752600"/>
            <a:ext cx="172665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9059867" y="1752600"/>
            <a:ext cx="251460" cy="25146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311327" y="2004060"/>
            <a:ext cx="159638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864850" y="196119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90349" y="1709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7595106" y="2171700"/>
            <a:ext cx="102772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622832" y="2171700"/>
            <a:ext cx="251460" cy="25146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874292" y="2423160"/>
            <a:ext cx="85492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9686356" y="238029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552243" y="21288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7532831" y="2590800"/>
            <a:ext cx="137144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8904279" y="2590800"/>
            <a:ext cx="251460" cy="25146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155739" y="2842260"/>
            <a:ext cx="70565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9818533" y="279939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489969" y="2547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810896" y="3009900"/>
            <a:ext cx="171457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525473" y="2758440"/>
            <a:ext cx="251460" cy="25146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776933" y="2758440"/>
            <a:ext cx="108450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818575" y="271557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768033" y="29670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8101873" y="3429000"/>
            <a:ext cx="168243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9784309" y="3177540"/>
            <a:ext cx="251460" cy="25146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0035769" y="3177540"/>
            <a:ext cx="89411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887022" y="313467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059010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7618218" y="3848100"/>
            <a:ext cx="103411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 flipV="1">
            <a:off x="8652334" y="3596640"/>
            <a:ext cx="251460" cy="25146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8903794" y="3596640"/>
            <a:ext cx="184421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0705146" y="355377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575355" y="38052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7281333" y="4267200"/>
            <a:ext cx="170389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8985229" y="4267200"/>
            <a:ext cx="251460" cy="25146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236689" y="4518660"/>
            <a:ext cx="94438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138207" y="447579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238471" y="4224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8461382" y="4686300"/>
            <a:ext cx="73559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9196980" y="4434840"/>
            <a:ext cx="251460" cy="25146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448440" y="4434840"/>
            <a:ext cx="119662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602199" y="439197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418520" y="46434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8459814" y="5105400"/>
            <a:ext cx="110392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9563735" y="4853940"/>
            <a:ext cx="251460" cy="25146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815195" y="4853940"/>
            <a:ext cx="110785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880189" y="481107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416951" y="5062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789670" y="2884170"/>
            <a:ext cx="1089660" cy="10896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9007602" y="3102102"/>
            <a:ext cx="653796" cy="653796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007602" y="275082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007602" y="397383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225534" y="275082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225534" y="397383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443466" y="275082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443466" y="397383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61398" y="275082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61398" y="397383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096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 spc="250">
                <a:solidFill>
                  <a:schemeClr val="accent2"/>
                </a:solidFill>
                <a:latin typeface="+mn-lt"/>
                <a:cs typeface="+mn-cs"/>
              </a:rPr>
              <a:t>FINAL YEAR PROJECT · B.TECH COMPUTER APPLICATIONS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0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PRESENTED BY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0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Aarav Sharma · Diya Patel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514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GUIDED BY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514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Prof. R. K. Mehta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41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DEPARTMENT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41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chemeClr val="tx1"/>
                </a:solidFill>
                <a:latin typeface="+mn-lt"/>
                <a:cs typeface="+mn-cs"/>
              </a:rPr>
              <a:t>Computer Applications,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150" b="1" i="0">
                <a:solidFill>
                  <a:schemeClr val="tx1"/>
                </a:solidFill>
                <a:latin typeface="+mj-lt"/>
                <a:cs typeface="+mj-cs"/>
              </a:rPr>
              <a:t>Expense Tracker with Budget Insights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Personal finance app for students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Literature &amp; Gap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Proposed System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9814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Implementation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39814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Results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39814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05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58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250" b="1" i="0">
                <a:solidFill>
                  <a:schemeClr val="tx1"/>
                </a:solidFill>
                <a:latin typeface="+mj-lt"/>
                <a:cs typeface="+mj-cs"/>
              </a:rPr>
              <a:t>Tracking personal expenses is still handled manually in most places — slow, error-prone and hard to track.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Why this project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  <a:cs typeface="+mn-cs"/>
              </a:rPr>
              <a:t>CONTEXT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Most college students we surveyed still rely on paper or spreadsheets for tracking personal expenses.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  <a:cs typeface="+mn-cs"/>
              </a:rPr>
              <a:t>Tracking personal expenses matters to college students every day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  <a:cs typeface="+mn-cs"/>
              </a:rPr>
              <a:t>Current methods are manual, slow and hard to scale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  <a:cs typeface="+mn-cs"/>
              </a:rPr>
              <a:t>Affordable technology now makes automation practical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  <a:cs typeface="+mn-cs"/>
              </a:rPr>
              <a:t>This project builds expense tracker with budget insights as a working prototype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Literature survey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09600" y="19883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Data captured from users or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09600" y="303133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Core logic validates and analyses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09600" y="407431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Secure database and backups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09600" y="511730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System 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The system is built in layers: an input layer, a processing service, a database and a dashboard. Each layer can be tested independently, which keeps expense tracker with budget insights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Block diagram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196596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196596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chemeClr val="tx1"/>
                </a:solidFill>
                <a:latin typeface="+mn-lt"/>
                <a:cs typeface="+mn-cs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196596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Survey of users and existing tools</a:t>
            </a:r>
          </a:p>
        </p:txBody>
      </p:sp>
      <p:sp>
        <p:nvSpPr>
          <p:cNvPr id="9" name="Oval 8"/>
          <p:cNvSpPr/>
          <p:nvPr/>
        </p:nvSpPr>
        <p:spPr>
          <a:xfrm>
            <a:off x="280416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04160" y="3811524"/>
            <a:ext cx="196596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04160" y="4230624"/>
            <a:ext cx="196596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04160" y="4535424"/>
            <a:ext cx="196596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chemeClr val="tx2"/>
                </a:solidFill>
                <a:latin typeface="+mn-lt"/>
                <a:cs typeface="+mn-cs"/>
              </a:rPr>
              <a:t>Architecture, database and UI wireframes</a:t>
            </a:r>
          </a:p>
        </p:txBody>
      </p:sp>
      <p:sp>
        <p:nvSpPr>
          <p:cNvPr id="13" name="Oval 12"/>
          <p:cNvSpPr/>
          <p:nvPr/>
        </p:nvSpPr>
        <p:spPr>
          <a:xfrm>
            <a:off x="499872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98720" y="1849374"/>
            <a:ext cx="196596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98720" y="2268474"/>
            <a:ext cx="196596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98720" y="2573274"/>
            <a:ext cx="196596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Modules built and unit tested</a:t>
            </a:r>
          </a:p>
        </p:txBody>
      </p:sp>
      <p:sp>
        <p:nvSpPr>
          <p:cNvPr id="17" name="Oval 16"/>
          <p:cNvSpPr/>
          <p:nvPr/>
        </p:nvSpPr>
        <p:spPr>
          <a:xfrm>
            <a:off x="719328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93280" y="3811524"/>
            <a:ext cx="196596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3280" y="4230624"/>
            <a:ext cx="196596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93280" y="4535424"/>
            <a:ext cx="196596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Integration and field testing</a:t>
            </a:r>
          </a:p>
        </p:txBody>
      </p:sp>
      <p:sp>
        <p:nvSpPr>
          <p:cNvPr id="21" name="Oval 20"/>
          <p:cNvSpPr/>
          <p:nvPr/>
        </p:nvSpPr>
        <p:spPr>
          <a:xfrm>
            <a:off x="938784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87840" y="1849374"/>
            <a:ext cx="196596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87840" y="2268474"/>
            <a:ext cx="196596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87840" y="2573274"/>
            <a:ext cx="196596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Project timeline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  <a:cs typeface="+mj-cs"/>
              </a:rPr>
              <a:t>2.9×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93736" y="2876550"/>
            <a:ext cx="3788664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  <a:cs typeface="+mn-cs"/>
              </a:rPr>
              <a:t>more monthly savings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93736" y="3543300"/>
            <a:ext cx="3788664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93736" y="3733800"/>
            <a:ext cx="3788664" cy="1790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Results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2.9×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more monthly savings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records digitised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Key outcomes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Expense Tracker with Budget Insights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Automation saves time and reduces errors for college students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Native apps for Android and iOS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AI insights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Predictions from historical data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Scale-up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Future scope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  <a:cs typeface="+mn-cs"/>
              </a:rPr>
              <a:t>Aarav Sharma · Diya Patel   ·   Dept. of Computer Applications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  <a:cs typeface="+mj-cs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68">
  <a:themeElements>
    <a:clrScheme name="Morphiq college-168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college-168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Expense Tracker with Budget Insights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