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Accuracy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Good light</c:v>
                </c:pt>
                <c:pt idx="1">
                  <c:v>Low light</c:v>
                </c:pt>
                <c:pt idx="2">
                  <c:v>Side angle</c:v>
                </c:pt>
                <c:pt idx="3">
                  <c:v>With mask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91</c:v>
                </c:pt>
                <c:pt idx="2">
                  <c:v>88</c:v>
                </c:pt>
                <c:pt idx="3">
                  <c:v>82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382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382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382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382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572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572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572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572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763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763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763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763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953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953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953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953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144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144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144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144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334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334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334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334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FACE RECOGNITION ATTENDANCE SYSTEM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382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382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382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382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572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572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572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572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763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763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763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763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953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953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953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953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144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144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144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144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334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334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334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334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FACE RECOGNITION ATTENDANCE SYSTEM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382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382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382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382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572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572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572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572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763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763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763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763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953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953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953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953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144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144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144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144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334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334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334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334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FACE RECOGNITION ATTENDANCE SYSTEM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382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382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382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382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572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572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572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572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763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763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763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763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953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953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953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953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144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144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144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144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334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334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334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334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FACE RECOGNITION ATTENDANCE SYSTEM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</a:rPr>
              <a:t>CREST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FINAL YEAR PROJECT · B.TECH COMPUTER SCIENCE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Computer Science,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50" b="1" i="0">
                <a:solidFill>
                  <a:schemeClr val="tx1"/>
                </a:solidFill>
                <a:latin typeface="+mj-lt"/>
              </a:rPr>
              <a:t>Face Recognition Attendance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Contactless classroom attendance with deep learning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8859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885950"/>
            <a:ext cx="3403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94200" y="18859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94200" y="1885950"/>
            <a:ext cx="3403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26400" y="18859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26400" y="1885950"/>
            <a:ext cx="3403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39814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62000" y="3981450"/>
            <a:ext cx="34036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94200" y="39814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94200" y="3981450"/>
            <a:ext cx="3403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26400" y="39814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26400" y="3981450"/>
            <a:ext cx="3403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55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550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096000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8948928" y="525719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6096000" y="1051438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7046976" y="1577157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7997952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9899904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6096000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7046976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8948928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9899904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7046976" y="3680033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7997952" y="3154314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8948928" y="3680033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7046976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8948928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7046976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7997952" y="5257190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8948928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9899904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 60-student roll call can take 8–10 minutes of every lecture.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Lost time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Roll calls take minutes of every lecture.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Proxy attendance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Signatures and verbal responses are easy to fake.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analytics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Paper registers make trends hard to see.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Detect and recognise faces from a classroom camera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Mark attendance automatically with a timestamp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Generate subject-wise reports for teachers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Respect privacy: store embeddings, not raw photos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Viola–Jones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Haar cascade detection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Weak in poor lighting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FaceNet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Deep embeddings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Needs GPU for training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RFID systems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Card tapping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Cards can be shared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7046976" y="525719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8948928" y="52571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046976" y="1577157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6096000" y="2102876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7046976" y="2628595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7997952" y="2102876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8948928" y="2628595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9899904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6096000" y="3154314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7997952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9899904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6096000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7046976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8948928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6096000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7046976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7997952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8948928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9899904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Capture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Classroom camera sends frames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Detect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MTCNN finds faces in each frame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Recognise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Embeddings matched against enrolled students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Record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Attendance saved with time and subject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 camera module streams frames to a local server. Faces are detected, converted to embeddings and matched to the enrolled class. Results go to a database that powers the teacher dashboard.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939290"/>
            <a:ext cx="2509838" cy="3810000"/>
          </a:xfrm>
          <a:prstGeom prst="roundRect">
            <a:avLst>
              <a:gd name="adj" fmla="val 30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939290"/>
            <a:ext cx="2509838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Python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processing pipeline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81388" y="1939290"/>
            <a:ext cx="2509838" cy="3810000"/>
          </a:xfrm>
          <a:prstGeom prst="roundRect">
            <a:avLst>
              <a:gd name="adj" fmla="val 30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81388" y="1939290"/>
            <a:ext cx="2509838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748088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48088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48088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OpenCV + MTCNN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8088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Face detection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00775" y="1939290"/>
            <a:ext cx="2509838" cy="3810000"/>
          </a:xfrm>
          <a:prstGeom prst="roundRect">
            <a:avLst>
              <a:gd name="adj" fmla="val 30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00775" y="1939290"/>
            <a:ext cx="2509838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467475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67475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7475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FaceNet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67475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Face embeddings and matching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20162" y="1939290"/>
            <a:ext cx="2509838" cy="3810000"/>
          </a:xfrm>
          <a:prstGeom prst="roundRect">
            <a:avLst>
              <a:gd name="adj" fmla="val 30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920162" y="1939290"/>
            <a:ext cx="2509838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186862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86862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86862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Django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86862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Teacher dashboard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873758"/>
            <a:ext cx="19050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Jul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292858"/>
            <a:ext cx="1905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55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2597658"/>
            <a:ext cx="1905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10" name="Oval 9"/>
          <p:cNvSpPr/>
          <p:nvPr/>
        </p:nvSpPr>
        <p:spPr>
          <a:xfrm>
            <a:off x="2895600" y="3445383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95600" y="3835908"/>
            <a:ext cx="1905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Aug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95600" y="4255008"/>
            <a:ext cx="1905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95600" y="4559808"/>
            <a:ext cx="1905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35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4" name="Oval 13"/>
          <p:cNvSpPr/>
          <p:nvPr/>
        </p:nvSpPr>
        <p:spPr>
          <a:xfrm>
            <a:off x="5029200" y="3445383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29200" y="1873758"/>
            <a:ext cx="19050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Sep–Oct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0" y="2292858"/>
            <a:ext cx="1905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0" y="2597658"/>
            <a:ext cx="1905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8" name="Oval 17"/>
          <p:cNvSpPr/>
          <p:nvPr/>
        </p:nvSpPr>
        <p:spPr>
          <a:xfrm>
            <a:off x="7162800" y="3445383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162800" y="3835908"/>
            <a:ext cx="1905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Nov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62800" y="4255008"/>
            <a:ext cx="1905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62800" y="4559808"/>
            <a:ext cx="1905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2" name="Oval 21"/>
          <p:cNvSpPr/>
          <p:nvPr/>
        </p:nvSpPr>
        <p:spPr>
          <a:xfrm>
            <a:off x="92964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96400" y="1873758"/>
            <a:ext cx="19050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Dec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96400" y="2292858"/>
            <a:ext cx="1905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96400" y="2597658"/>
            <a:ext cx="1905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096000" y="0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046976" y="525719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997952" y="0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8948928" y="525719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9899904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6096000" y="1051438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7046976" y="1577157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7997952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9899904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6096000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7046976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7997952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9899904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6096000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7046976" y="3680033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9899904" y="3154314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6096000" y="4205752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7997952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8948928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9899904" y="4205752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6096000" y="5257190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7046976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Hexagon 26"/>
          <p:cNvSpPr/>
          <p:nvPr/>
        </p:nvSpPr>
        <p:spPr>
          <a:xfrm>
            <a:off x="7997952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Hexagon 27"/>
          <p:cNvSpPr/>
          <p:nvPr/>
        </p:nvSpPr>
        <p:spPr>
          <a:xfrm>
            <a:off x="8948928" y="5782909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Hexagon 28"/>
          <p:cNvSpPr/>
          <p:nvPr/>
        </p:nvSpPr>
        <p:spPr>
          <a:xfrm>
            <a:off x="9899904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57160" y="1981200"/>
            <a:ext cx="367284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2"/>
                </a:solidFill>
                <a:latin typeface="+mj-lt"/>
              </a:rPr>
              <a:t>97%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57160" y="3028950"/>
            <a:ext cx="367284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accuracy in normal lighting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757160" y="3695700"/>
            <a:ext cx="367284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757160" y="3886200"/>
            <a:ext cx="3672840" cy="1485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Accuracy stays high in normal classrooms and drops gracefully in harder conditions.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97%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recognition accuracy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15 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 mark a full class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raw photos stored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096000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046976" y="525719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997952" y="0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8948928" y="525719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9899904" y="0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7046976" y="1577157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8948928" y="1577157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9899904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6096000" y="2102876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7046976" y="2628595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8948928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9899904" y="2102876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6096000" y="3154314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7046976" y="3680033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7997952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8948928" y="3680033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9899904" y="3154314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7046976" y="4731471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7997952" y="4205752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6096000" y="5257190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7046976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7997952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Hexagon 26"/>
          <p:cNvSpPr/>
          <p:nvPr/>
        </p:nvSpPr>
        <p:spPr>
          <a:xfrm>
            <a:off x="9899904" y="5257190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17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Face recognition makes attendance fast and proxy-resistant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Embeddings keep the system privacy-friendly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Teachers get reports without manual work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Students check their own attendance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Edge device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Run fully on a Raspberry Pi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Liveness check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Stop photo-based spoofing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19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■"/>
            </a:pPr>
            <a:r>
              <a:rPr sz="245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■"/>
            </a:pPr>
            <a:r>
              <a:rPr sz="245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■"/>
            </a:pPr>
            <a:r>
              <a:rPr sz="245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■"/>
            </a:pPr>
            <a:r>
              <a:rPr sz="245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705600" y="0"/>
            <a:ext cx="811987" cy="888358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8417357" y="0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6705600" y="946294"/>
            <a:ext cx="811987" cy="888358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7561478" y="1419441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8417357" y="946294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9273235" y="1419441"/>
            <a:ext cx="811987" cy="888358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10129114" y="946294"/>
            <a:ext cx="811987" cy="888358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6705600" y="1892589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9273235" y="2365736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10129114" y="1892589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6705600" y="2838883"/>
            <a:ext cx="811987" cy="888358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7561478" y="3312030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10129114" y="2838883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6705600" y="4731471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8417357" y="4731471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9273235" y="5204618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10129114" y="4731471"/>
            <a:ext cx="811987" cy="888358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6705600" y="5677766"/>
            <a:ext cx="811987" cy="888358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8417357" y="5677766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10129114" y="5677766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33400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Dept.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169">
  <a:themeElements>
    <a:clrScheme name="Morphiq college-169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college-169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 Recognition Attendance System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