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Time per task (s)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Search</c:v>
                </c:pt>
                <c:pt idx="1">
                  <c:v>Issue</c:v>
                </c:pt>
                <c:pt idx="2">
                  <c:v>Return</c:v>
                </c:pt>
                <c:pt idx="3">
                  <c:v>Report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9</c:v>
                </c:pt>
                <c:pt idx="3">
                  <c:v>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ONLINE LIBRARY MANAGEMENT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ONLINE LIBRARY MANAGEMENT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ONLINE LIBRARY MANAGEMENT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ONLINE LIBRARY MANAGEMENT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393229" y="1371600"/>
            <a:ext cx="3277210" cy="327721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73024" y="2551395"/>
            <a:ext cx="917619" cy="91761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617050" y="3429000"/>
            <a:ext cx="2223821" cy="2223821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417625" y="4229575"/>
            <a:ext cx="622670" cy="62267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851136" y="548640"/>
            <a:ext cx="1638605" cy="1638605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441034" y="1138538"/>
            <a:ext cx="458809" cy="45880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250">
                <a:solidFill>
                  <a:schemeClr val="accent1"/>
                </a:solidFill>
                <a:latin typeface="+mn-lt"/>
              </a:rPr>
              <a:t>FINAL YEAR PROJECT · B.TECH INFORMATION TECHNOLOGY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Information Technology,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50" b="1" i="0">
                <a:solidFill>
                  <a:schemeClr val="tx1"/>
                </a:solidFill>
                <a:latin typeface="+mj-lt"/>
              </a:rPr>
              <a:t>Online Library Management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Search, issue and return books from one web portal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733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35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447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447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1464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1559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1559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38576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38671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38671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5688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5783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5783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28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09600" y="5289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2100" y="5289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62100" y="5991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42148" y="1733550"/>
            <a:ext cx="3540252" cy="4152900"/>
          </a:xfrm>
          <a:prstGeom prst="roundRect">
            <a:avLst>
              <a:gd name="adj" fmla="val 21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02674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25634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37398" y="41757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Students spend more time finding a book than reading 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project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Koha (open source)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 ILS suite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Complex for small colleges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Excel registers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Spreadsheet tracking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access control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Barcode systems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Scanner-based issue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student portal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Catalogue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Books added with ISBN and copies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search and reserve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Circulate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Issue and return with due dates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Stock, fines and usage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5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Oval 8"/>
          <p:cNvSpPr/>
          <p:nvPr/>
        </p:nvSpPr>
        <p:spPr>
          <a:xfrm>
            <a:off x="280416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04160" y="381152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04160" y="423062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04160" y="453542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45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Oval 12"/>
          <p:cNvSpPr/>
          <p:nvPr/>
        </p:nvSpPr>
        <p:spPr>
          <a:xfrm>
            <a:off x="499872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98720" y="184937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98720" y="226847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98720" y="257327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Oval 16"/>
          <p:cNvSpPr/>
          <p:nvPr/>
        </p:nvSpPr>
        <p:spPr>
          <a:xfrm>
            <a:off x="719328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93280" y="381152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3280" y="423062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3280" y="453542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Oval 20"/>
          <p:cNvSpPr/>
          <p:nvPr/>
        </p:nvSpPr>
        <p:spPr>
          <a:xfrm>
            <a:off x="938784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87840" y="184937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87840" y="226847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87840" y="257327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Catalogue search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Filters by subject and availability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Issue desk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Librarian issues a book in two clicks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Student account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Loans, due dates and fines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5×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3736" y="2876550"/>
            <a:ext cx="3788664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faster issue and return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93736" y="3543300"/>
            <a:ext cx="3788664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93736" y="3733800"/>
            <a:ext cx="3788664" cy="1790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Common library tasks now take seconds instead of minutes at the counter.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portal replaces slow paper processes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Automatic fines and reminders reduce late returns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Reports help plan purchases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693152" y="1371600"/>
            <a:ext cx="3072384" cy="3072384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99210" y="2477658"/>
            <a:ext cx="860268" cy="86026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777984" y="3429000"/>
            <a:ext cx="2084832" cy="2084832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528524" y="4179540"/>
            <a:ext cx="583753" cy="58375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997440" y="548640"/>
            <a:ext cx="1536192" cy="1536192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50469" y="1101669"/>
            <a:ext cx="430134" cy="43013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Information Technology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70">
  <a:themeElements>
    <a:clrScheme name="Morphiq college-170">
      <a:dk1>
        <a:srgbClr val="F4F4F4"/>
      </a:dk1>
      <a:lt1>
        <a:srgbClr val="161616"/>
      </a:lt1>
      <a:dk2>
        <a:srgbClr val="A6A6A6"/>
      </a:dk2>
      <a:lt2>
        <a:srgbClr val="232323"/>
      </a:lt2>
      <a:accent1>
        <a:srgbClr val="FF7A00"/>
      </a:accent1>
      <a:accent2>
        <a:srgbClr val="FFFFFF"/>
      </a:accent2>
      <a:accent3>
        <a:srgbClr val="00B2A9"/>
      </a:accent3>
      <a:accent4>
        <a:srgbClr val="FFC300"/>
      </a:accent4>
      <a:accent5>
        <a:srgbClr val="402812"/>
      </a:accent5>
      <a:accent6>
        <a:srgbClr val="3A3A3A"/>
      </a:accent6>
      <a:hlink>
        <a:srgbClr val="FF7A00"/>
      </a:hlink>
      <a:folHlink>
        <a:srgbClr val="FFFFFF"/>
      </a:folHlink>
    </a:clrScheme>
    <a:fontScheme name="Morphiq college-170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Library Management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