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F1 score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Naive Bayes</c:v>
                </c:pt>
                <c:pt idx="1">
                  <c:v>SVM</c:v>
                </c:pt>
                <c:pt idx="2">
                  <c:v>LSTM</c:v>
                </c:pt>
                <c:pt idx="3">
                  <c:v>BERT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0.78</c:v>
                </c:pt>
                <c:pt idx="1">
                  <c:v>0.83</c:v>
                </c:pt>
                <c:pt idx="2">
                  <c:v>0.87</c:v>
                </c:pt>
                <c:pt idx="3">
                  <c:v>0.93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FAKE NEWS DETECTION USING NLP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FAKE NEWS DETECTION USING NLP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FAKE NEWS DETECTION USING NLP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FAKE NEWS DETECTION USING NLP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94374" y="4736624"/>
            <a:ext cx="43815" cy="438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91220" y="4916033"/>
            <a:ext cx="50122" cy="501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88067" y="5095442"/>
            <a:ext cx="56428" cy="564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584914" y="5274851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581760" y="5454260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578607" y="5633669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575454" y="5813079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572300" y="5992488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569147" y="6171897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65994" y="6351306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773783" y="4733470"/>
            <a:ext cx="50122" cy="501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770630" y="4912880"/>
            <a:ext cx="56428" cy="564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67476" y="5092289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64323" y="5271698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61169" y="5451107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58016" y="5630516"/>
            <a:ext cx="81655" cy="8165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54863" y="5809925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51709" y="5989334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48556" y="6168744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745403" y="6348153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53192" y="4730317"/>
            <a:ext cx="56428" cy="564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950039" y="4909726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946885" y="5089135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943732" y="5268544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940579" y="5447954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937425" y="5627363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934272" y="5806772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931119" y="5986181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927965" y="6165590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924812" y="6344999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132601" y="4727164"/>
            <a:ext cx="62735" cy="627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129448" y="4906573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126294" y="5085982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123141" y="5265391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119988" y="5444800"/>
            <a:ext cx="87962" cy="879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116834" y="5624209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113681" y="5803619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110528" y="5983028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107374" y="6162437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104221" y="6341846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312010" y="4724010"/>
            <a:ext cx="69042" cy="69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308857" y="4903419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305704" y="5082829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302550" y="5262238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299397" y="5441647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296244" y="5621056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293090" y="5800465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289937" y="5979874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0286784" y="6159284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283630" y="6338693"/>
            <a:ext cx="125802" cy="1258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91419" y="4720857"/>
            <a:ext cx="75349" cy="75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488266" y="4900266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485113" y="5079675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481959" y="5259084"/>
            <a:ext cx="94269" cy="942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478806" y="5438494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0475653" y="5617903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0472499" y="5797312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0469346" y="5976721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0466193" y="6156130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0463039" y="6335539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670829" y="4717704"/>
            <a:ext cx="81655" cy="816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0667675" y="4897113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10664522" y="5076522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661369" y="5255931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0658215" y="5435340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0655062" y="5614749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651909" y="5794159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648755" y="5973568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645602" y="6152977"/>
            <a:ext cx="132109" cy="1321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642448" y="6332386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850238" y="4714550"/>
            <a:ext cx="87962" cy="879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847084" y="4893959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843931" y="5073369"/>
            <a:ext cx="100575" cy="10057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840778" y="5252778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837624" y="5432187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834471" y="5611596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831318" y="5791005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828164" y="5970414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825011" y="6149823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821858" y="6329233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1029647" y="4711397"/>
            <a:ext cx="94269" cy="942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1026494" y="4890806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1023340" y="5070215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1020187" y="5249624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1017034" y="5429034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013880" y="5608443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010727" y="5787852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007573" y="5967261"/>
            <a:ext cx="138416" cy="1384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004420" y="6146670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001267" y="6326079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209056" y="4708244"/>
            <a:ext cx="100575" cy="1005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205903" y="4887653"/>
            <a:ext cx="106882" cy="10688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202749" y="5067062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199596" y="5246471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196443" y="5425880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193289" y="5605289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190136" y="5784698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186983" y="5964108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183829" y="6143517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180676" y="6322926"/>
            <a:ext cx="157336" cy="157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388465" y="4705090"/>
            <a:ext cx="106882" cy="106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1385312" y="4884499"/>
            <a:ext cx="113189" cy="1131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1382159" y="5063909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1379005" y="5243318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1375852" y="5422727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1372698" y="5602136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1369545" y="5781545"/>
            <a:ext cx="144722" cy="1447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1366392" y="5960954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1363238" y="6140363"/>
            <a:ext cx="157336" cy="157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1360085" y="6319773"/>
            <a:ext cx="163642" cy="1636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1567874" y="4701937"/>
            <a:ext cx="113189" cy="11318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1564721" y="4881346"/>
            <a:ext cx="119495" cy="1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1561568" y="5060755"/>
            <a:ext cx="125802" cy="125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1558414" y="5240164"/>
            <a:ext cx="132109" cy="132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1555261" y="5419573"/>
            <a:ext cx="138416" cy="138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1552108" y="5598983"/>
            <a:ext cx="144722" cy="1447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1548954" y="5778392"/>
            <a:ext cx="151029" cy="1510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1545801" y="5957801"/>
            <a:ext cx="157336" cy="1573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1542648" y="6137210"/>
            <a:ext cx="163642" cy="1636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1539494" y="6316619"/>
            <a:ext cx="169949" cy="1699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  <a:cs typeface="+mn-cs"/>
              </a:rPr>
              <a:t>CREST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FINAL YEAR PROJECT · B.TECH COMPUTER SCIENCE</a:t>
            </a:r>
          </a:p>
        </p:txBody>
      </p:sp>
      <p:cxnSp>
        <p:nvCxnSpPr>
          <p:cNvPr id="129" name="Connector 12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30" name="TextBox 12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PRESENTED BY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Aarav Sharma · Diya Patel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GUIDED BY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Prof. R. K. Mehta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DEPARTMENT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Computer Science,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800" b="1" i="0">
                <a:solidFill>
                  <a:schemeClr val="tx1"/>
                </a:solidFill>
                <a:latin typeface="+mj-lt"/>
                <a:cs typeface="+mj-cs"/>
              </a:rPr>
              <a:t>Fake News Detection using NLP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Flagging misleading headlines automatically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733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35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447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447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Literature &amp; Gap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1464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1559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1559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Proposed System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38576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38671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38671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Implementation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5688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09600" y="45783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2100" y="45783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62100" y="528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09600" y="5289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2100" y="5289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Conclusion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62100" y="5991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42148" y="1733550"/>
            <a:ext cx="3540252" cy="4152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02674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25634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37398" y="41757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800" b="1" i="0">
                <a:solidFill>
                  <a:schemeClr val="tx1"/>
                </a:solidFill>
                <a:latin typeface="+mj-lt"/>
                <a:cs typeface="+mj-cs"/>
              </a:rPr>
              <a:t>Checking news credibility is still handled manually in most places — slow, error-prone and hard to track.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Why this project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7741920" y="1733550"/>
            <a:ext cx="384048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  <a:cs typeface="+mn-cs"/>
              </a:rPr>
              <a:t>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Most readers and fact-checkers we surveyed still rely on paper or spreadsheets for checking news credibility.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Checking news credibility matters to readers and fact-checkers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This project builds fake news detection using nlp as a working prototype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Literature survey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System 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09600" y="1924050"/>
            <a:ext cx="225171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  <a:cs typeface="+mn-cs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04160" y="1924050"/>
            <a:ext cx="225171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2801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036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4998720" y="1924050"/>
            <a:ext cx="225171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2257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7492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93280" y="1924050"/>
            <a:ext cx="225171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1713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948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8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87840" y="1924050"/>
            <a:ext cx="225171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1169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6404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6404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Project timeline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  <a:cs typeface="+mj-cs"/>
              </a:rPr>
              <a:t>0.93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93736" y="2876550"/>
            <a:ext cx="3788664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  <a:cs typeface="+mn-cs"/>
              </a:rPr>
              <a:t>F1 score with BERT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93736" y="3543300"/>
            <a:ext cx="3788664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93736" y="3733800"/>
            <a:ext cx="3788664" cy="1790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Results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0.93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F1 score with BERT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records digitised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Key outcomes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Fake News Detection using NLP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Automation saves time and reduces errors for readers and fact-checkers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96977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Native apps for Android and iOS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4356100" y="196977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561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AI insights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Predictions from historical data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8102600" y="196977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02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Scale-up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Future scope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  <a:cs typeface="+mn-cs"/>
              </a:rPr>
              <a:t>Aarav Sharma · Diya Patel   ·   Dept.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  <a:cs typeface="+mj-cs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72">
  <a:themeElements>
    <a:clrScheme name="Morphiq college-172">
      <a:dk1>
        <a:srgbClr val="2A1F17"/>
      </a:dk1>
      <a:lt1>
        <a:srgbClr val="F6EFE6"/>
      </a:lt1>
      <a:dk2>
        <a:srgbClr val="6E5B4B"/>
      </a:dk2>
      <a:lt2>
        <a:srgbClr val="EADBC8"/>
      </a:lt2>
      <a:accent1>
        <a:srgbClr val="B5552B"/>
      </a:accent1>
      <a:accent2>
        <a:srgbClr val="3D5A4A"/>
      </a:accent2>
      <a:accent3>
        <a:srgbClr val="D9A441"/>
      </a:accent3>
      <a:accent4>
        <a:srgbClr val="7C3A2D"/>
      </a:accent4>
      <a:accent5>
        <a:srgbClr val="EAD3C4"/>
      </a:accent5>
      <a:accent6>
        <a:srgbClr val="D5CEC5"/>
      </a:accent6>
      <a:hlink>
        <a:srgbClr val="B5552B"/>
      </a:hlink>
      <a:folHlink>
        <a:srgbClr val="3D5A4A"/>
      </a:folHlink>
    </a:clrScheme>
    <a:fontScheme name="Morphiq college-172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Fake News Detection using NLP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