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Monthly savings (₹)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  <c:pt idx="3">
                  <c:v>Month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800</c:v>
                </c:pt>
                <c:pt idx="1">
                  <c:v>1400</c:v>
                </c:pt>
                <c:pt idx="2">
                  <c:v>1900</c:v>
                </c:pt>
                <c:pt idx="3">
                  <c:v>2300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EXPENSE TRACKER WITH BUDGET INSIGHTS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EXPENSE TRACKER WITH BUDGET INSIGHTS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EXPENSE TRACKER WITH BUDGET INSIGHTS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EXPENSE TRACKER WITH BUDGET INSIGHTS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064246" y="1993788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569452" y="1714500"/>
            <a:ext cx="479298" cy="52437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074658" y="1993788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579864" y="1714500"/>
            <a:ext cx="479298" cy="52437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559040" y="227307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064246" y="2552365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8569452" y="227307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074658" y="2552365"/>
            <a:ext cx="479298" cy="52437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085070" y="2552365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559040" y="2831653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569452" y="2831653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579864" y="2831653"/>
            <a:ext cx="479298" cy="52437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559040" y="3390229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569452" y="3390229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074658" y="3669518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559040" y="394880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064246" y="4228094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569452" y="3948806"/>
            <a:ext cx="479298" cy="52437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074658" y="4228094"/>
            <a:ext cx="479298" cy="52437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9579864" y="394880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10085070" y="4228094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COMPUTER APPLICATIONS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Computer Applications,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Expense Tracker with Budget Insights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Personal finance app for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58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000" b="1" i="0">
                <a:solidFill>
                  <a:schemeClr val="tx1"/>
                </a:solidFill>
                <a:latin typeface="+mj-lt"/>
              </a:rPr>
              <a:t>Tracking personal expenses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college students we surveyed still rely on paper or spreadsheets for tracking personal expenses.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Tracking personal expenses matters to college students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expense tracker with budget insights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WE SET OUT TO DO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tracking personal expenses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college students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expense tracker with budget insights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2.9×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monthly savings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2.9×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more monthly savings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Expense Tracker with Budget Insights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college students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BIBLIOGRAPHY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Applications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05">
  <a:themeElements>
    <a:clrScheme name="Morphiq college-305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college-305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Expense Tracker with Budget Insights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