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Hours saved per drive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Drive 1</c:v>
                </c:pt>
                <c:pt idx="1">
                  <c:v>Drive 2</c:v>
                </c:pt>
                <c:pt idx="2">
                  <c:v>Drive 3</c:v>
                </c:pt>
                <c:pt idx="3">
                  <c:v>Drive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393940" y="644948"/>
            <a:ext cx="1421553" cy="14215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Pie 4"/>
          <p:cNvSpPr/>
          <p:nvPr/>
        </p:nvSpPr>
        <p:spPr>
          <a:xfrm>
            <a:off x="5972387" y="533400"/>
            <a:ext cx="2843107" cy="32893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Pie 5"/>
          <p:cNvSpPr/>
          <p:nvPr/>
        </p:nvSpPr>
        <p:spPr>
          <a:xfrm>
            <a:off x="5972387" y="2178050"/>
            <a:ext cx="2843107" cy="32893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815493" y="533400"/>
            <a:ext cx="1421553" cy="16446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Chord 7"/>
          <p:cNvSpPr/>
          <p:nvPr/>
        </p:nvSpPr>
        <p:spPr>
          <a:xfrm>
            <a:off x="8815493" y="533400"/>
            <a:ext cx="1421553" cy="328930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028726" y="2424748"/>
            <a:ext cx="995087" cy="1151255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815493" y="3822700"/>
            <a:ext cx="1421553" cy="16446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237047" y="533400"/>
            <a:ext cx="1421553" cy="16446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Chord 11"/>
          <p:cNvSpPr/>
          <p:nvPr/>
        </p:nvSpPr>
        <p:spPr>
          <a:xfrm>
            <a:off x="10237047" y="533400"/>
            <a:ext cx="1421553" cy="32893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237047" y="2289598"/>
            <a:ext cx="1421553" cy="142155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10237047" y="3822700"/>
            <a:ext cx="1421553" cy="164465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spc="250">
                <a:solidFill>
                  <a:schemeClr val="tx1"/>
                </a:solidFill>
                <a:latin typeface="+mn-lt"/>
              </a:rPr>
              <a:t>FINAL YEAR PROJECT · B.TECH INFORMATION TECHNOLOGY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Information Technology,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>
                <a:solidFill>
                  <a:schemeClr val="tx1"/>
                </a:solidFill>
                <a:latin typeface="+mj-lt"/>
              </a:rPr>
              <a:t>Campus Placement Portal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place for drives, applications and results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657350"/>
            <a:ext cx="47625" cy="2095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18000" y="16573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18000" y="1657350"/>
            <a:ext cx="47625" cy="2095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6573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2600" y="1657350"/>
            <a:ext cx="47625" cy="2095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400" y="39814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33400" y="3981450"/>
            <a:ext cx="47625" cy="209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000" y="39814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18000" y="3981450"/>
            <a:ext cx="47625" cy="2095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02600" y="39814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02600" y="3981450"/>
            <a:ext cx="47625" cy="2095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31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312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400800" y="342900"/>
            <a:ext cx="142240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Pie 5"/>
          <p:cNvSpPr/>
          <p:nvPr/>
        </p:nvSpPr>
        <p:spPr>
          <a:xfrm>
            <a:off x="4064000" y="0"/>
            <a:ext cx="4064000" cy="4572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Pie 6"/>
          <p:cNvSpPr/>
          <p:nvPr/>
        </p:nvSpPr>
        <p:spPr>
          <a:xfrm>
            <a:off x="4064000" y="2286000"/>
            <a:ext cx="4064000" cy="4572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128000" y="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Chord 8"/>
          <p:cNvSpPr/>
          <p:nvPr/>
        </p:nvSpPr>
        <p:spPr>
          <a:xfrm>
            <a:off x="8128000" y="0"/>
            <a:ext cx="2032000" cy="4572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8128000" y="2286000"/>
            <a:ext cx="2032000" cy="2286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ight Triangle 10"/>
          <p:cNvSpPr/>
          <p:nvPr/>
        </p:nvSpPr>
        <p:spPr>
          <a:xfrm>
            <a:off x="8128000" y="4572000"/>
            <a:ext cx="2032000" cy="2286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160000" y="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Chord 12"/>
          <p:cNvSpPr/>
          <p:nvPr/>
        </p:nvSpPr>
        <p:spPr>
          <a:xfrm>
            <a:off x="10160000" y="0"/>
            <a:ext cx="2032000" cy="4572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10160000" y="2286000"/>
            <a:ext cx="203200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464800" y="4914900"/>
            <a:ext cx="1422400" cy="16002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Placement drive management is still handled manually in most places — slow, error-prone and hard to track.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project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Placement drive management takes hours of repetitive effort.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and the placement cell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placement drive management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students and the placement cell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Pie 4"/>
          <p:cNvSpPr/>
          <p:nvPr/>
        </p:nvSpPr>
        <p:spPr>
          <a:xfrm>
            <a:off x="4064000" y="-2286000"/>
            <a:ext cx="406400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00800" y="2628900"/>
            <a:ext cx="1422400" cy="16002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Pie 6"/>
          <p:cNvSpPr/>
          <p:nvPr/>
        </p:nvSpPr>
        <p:spPr>
          <a:xfrm>
            <a:off x="4064000" y="2286000"/>
            <a:ext cx="406400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Pie 7"/>
          <p:cNvSpPr/>
          <p:nvPr/>
        </p:nvSpPr>
        <p:spPr>
          <a:xfrm>
            <a:off x="6096000" y="-2286000"/>
            <a:ext cx="4064000" cy="4572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Pie 8"/>
          <p:cNvSpPr/>
          <p:nvPr/>
        </p:nvSpPr>
        <p:spPr>
          <a:xfrm>
            <a:off x="6096000" y="0"/>
            <a:ext cx="406400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128000" y="4572000"/>
            <a:ext cx="2032000" cy="228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160000" y="127000"/>
            <a:ext cx="2032000" cy="2032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ight Triangle 11"/>
          <p:cNvSpPr/>
          <p:nvPr/>
        </p:nvSpPr>
        <p:spPr>
          <a:xfrm>
            <a:off x="10160000" y="2286000"/>
            <a:ext cx="2032000" cy="2286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160000" y="457200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Chord 13"/>
          <p:cNvSpPr/>
          <p:nvPr/>
        </p:nvSpPr>
        <p:spPr>
          <a:xfrm>
            <a:off x="10160000" y="4572000"/>
            <a:ext cx="2032000" cy="4572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campus placement portal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Chevron 8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Chevron 12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Chevron 16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Chevron 20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400800" y="342900"/>
            <a:ext cx="1422400" cy="160020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0" y="2286000"/>
            <a:ext cx="2032000" cy="2286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00800" y="4914900"/>
            <a:ext cx="142240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128000" y="127000"/>
            <a:ext cx="2032000" cy="2032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432800" y="2628900"/>
            <a:ext cx="1422400" cy="16002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128000" y="457200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Chord 10"/>
          <p:cNvSpPr/>
          <p:nvPr/>
        </p:nvSpPr>
        <p:spPr>
          <a:xfrm>
            <a:off x="8128000" y="4572000"/>
            <a:ext cx="2032000" cy="4572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160000" y="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Chord 12"/>
          <p:cNvSpPr/>
          <p:nvPr/>
        </p:nvSpPr>
        <p:spPr>
          <a:xfrm>
            <a:off x="10160000" y="0"/>
            <a:ext cx="2032000" cy="4572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160000" y="2413000"/>
            <a:ext cx="2032000" cy="2032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ight Triangle 14"/>
          <p:cNvSpPr/>
          <p:nvPr/>
        </p:nvSpPr>
        <p:spPr>
          <a:xfrm>
            <a:off x="10160000" y="4572000"/>
            <a:ext cx="2032000" cy="2286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70%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manual coordination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less manual coordination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400800" y="342900"/>
            <a:ext cx="142240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0" y="2286000"/>
            <a:ext cx="2032000" cy="228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ight Triangle 6"/>
          <p:cNvSpPr/>
          <p:nvPr/>
        </p:nvSpPr>
        <p:spPr>
          <a:xfrm>
            <a:off x="6096000" y="4572000"/>
            <a:ext cx="2032000" cy="2286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128000" y="127000"/>
            <a:ext cx="2032000" cy="2032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128000" y="228600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Chord 9"/>
          <p:cNvSpPr/>
          <p:nvPr/>
        </p:nvSpPr>
        <p:spPr>
          <a:xfrm>
            <a:off x="8128000" y="2286000"/>
            <a:ext cx="2032000" cy="4572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128000" y="4572000"/>
            <a:ext cx="2032000" cy="228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160000" y="127000"/>
            <a:ext cx="2032000" cy="2032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ight Triangle 12"/>
          <p:cNvSpPr/>
          <p:nvPr/>
        </p:nvSpPr>
        <p:spPr>
          <a:xfrm>
            <a:off x="10160000" y="2286000"/>
            <a:ext cx="2032000" cy="2286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Pie 13"/>
          <p:cNvSpPr/>
          <p:nvPr/>
        </p:nvSpPr>
        <p:spPr>
          <a:xfrm>
            <a:off x="8128000" y="2286000"/>
            <a:ext cx="4064000" cy="4572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Campus Placement Portal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students and the placement cell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Aarav Sharma · Diya Patel   ·   Dept. of Information Technology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07">
  <a:themeElements>
    <a:clrScheme name="Morphiq college-307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college-307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Campus Placement Portal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