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Energy (kWh/day)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22</c:v>
                </c:pt>
                <c:pt idx="4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94374" y="4736624"/>
            <a:ext cx="43815" cy="438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91220" y="4916033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88067" y="5095442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584914" y="5274851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581760" y="545426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78607" y="563366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575454" y="581307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72300" y="599248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569147" y="61718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65994" y="63513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73783" y="4733470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770630" y="4912880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67476" y="5092289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64323" y="5271698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61169" y="545110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58016" y="5630516"/>
            <a:ext cx="81655" cy="816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4863" y="580992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51709" y="5989334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48556" y="61687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745403" y="634815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53192" y="4730317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950039" y="4909726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946885" y="5089135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43732" y="5268544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40579" y="544795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937425" y="562736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934272" y="580677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931119" y="598618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927965" y="61655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924812" y="63449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132601" y="4727164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129448" y="4906573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126294" y="5085982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123141" y="5265391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119988" y="5444800"/>
            <a:ext cx="87962" cy="879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116834" y="562420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113681" y="5803619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110528" y="598302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107374" y="616243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04221" y="63418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12010" y="472401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308857" y="490341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305704" y="508282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02550" y="526223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299397" y="544164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296244" y="562105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93090" y="580046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89937" y="597987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286784" y="615928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283630" y="6338693"/>
            <a:ext cx="125802" cy="1258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91419" y="472085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488266" y="4900266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485113" y="507967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481959" y="5259084"/>
            <a:ext cx="94269" cy="942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478806" y="543849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475653" y="561790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472499" y="579731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469346" y="597672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466193" y="615613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463039" y="633553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670829" y="471770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667675" y="489711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664522" y="507652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661369" y="525593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658215" y="543534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655062" y="561474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651909" y="579415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48755" y="597356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645602" y="6152977"/>
            <a:ext cx="132109" cy="132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42448" y="633238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850238" y="4714550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847084" y="489395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843931" y="5073369"/>
            <a:ext cx="100575" cy="100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840778" y="525277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837624" y="543218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834471" y="561159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831318" y="579100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828164" y="597041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825011" y="614982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821858" y="632923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1029647" y="47113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026494" y="48908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023340" y="507021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020187" y="524962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17034" y="542903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13880" y="5608443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10727" y="5787852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07573" y="5967261"/>
            <a:ext cx="138416" cy="138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04420" y="6146670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01267" y="6326079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09056" y="47082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05903" y="4887653"/>
            <a:ext cx="106882" cy="1068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02749" y="506706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199596" y="524647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196443" y="542588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193289" y="560528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190136" y="5784698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186983" y="5964108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183829" y="6143517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180676" y="6322926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388465" y="47050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385312" y="48844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382159" y="506390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379005" y="524331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375852" y="5422727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372698" y="560213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369545" y="5781545"/>
            <a:ext cx="144722" cy="1447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366392" y="5960954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1363238" y="6140363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1360085" y="6319773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1567874" y="4701937"/>
            <a:ext cx="113189" cy="1131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564721" y="48813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561568" y="506075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558414" y="524016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555261" y="541957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552108" y="559898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548954" y="5778392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1545801" y="5957801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1542648" y="6137210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539494" y="6316619"/>
            <a:ext cx="169949" cy="1699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FINAL YEAR PROJECT · B.TECH ELECTRICAL ENGINEERING</a:t>
            </a:r>
          </a:p>
        </p:txBody>
      </p:sp>
      <p:cxnSp>
        <p:nvCxnSpPr>
          <p:cNvPr id="129" name="Connector 12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30" name="TextBox 12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Electrical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Solar Power Monitoring Dashboard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generation tracking for rooftop solar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6573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16573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102600" y="1657350"/>
            <a:ext cx="3556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33400" y="3981450"/>
            <a:ext cx="35560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18000" y="39814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102600" y="39814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Solar plant monitoring is still handled manually in most places — slow, error-prone and hard to track.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GAP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plant monitoring takes hours of repetitive effort.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Homeowners and installers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Solar Power Monitoring Dashboard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homeowners and installers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Dept. of Electrical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0">
  <a:themeElements>
    <a:clrScheme name="Morphiq college-310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college-310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Power Monitoring Dashboard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