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pH reading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Site A</c:v>
                </c:pt>
                <c:pt idx="1">
                  <c:v>Site B</c:v>
                </c:pt>
                <c:pt idx="2">
                  <c:v>Site C</c:v>
                </c:pt>
                <c:pt idx="3">
                  <c:v>Site 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7.2</c:v>
                </c:pt>
                <c:pt idx="1">
                  <c:v>6.8</c:v>
                </c:pt>
                <c:pt idx="2">
                  <c:v>8.1</c:v>
                </c:pt>
                <c:pt idx="3">
                  <c:v>7.5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WATER QUALITY MONITORING BUOY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WATER QUALITY MONITORING BUOY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WATER QUALITY MONITORING BUOY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WATER QUALITY MONITORING BUOY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0" y="1028701"/>
            <a:ext cx="12192000" cy="2400299"/>
          </a:xfrm>
          <a:custGeom>
            <a:avLst/>
            <a:gdLst/>
            <a:ahLst/>
            <a:cxnLst/>
            <a:rect l="l" t="t" r="r" b="b"/>
            <a:pathLst>
              <a:path w="12192000" h="2400299">
                <a:moveTo>
                  <a:pt x="0" y="2400299"/>
                </a:moveTo>
                <a:lnTo>
                  <a:pt x="0" y="105834"/>
                </a:lnTo>
                <a:lnTo>
                  <a:pt x="304800" y="71026"/>
                </a:lnTo>
                <a:lnTo>
                  <a:pt x="609600" y="41648"/>
                </a:lnTo>
                <a:lnTo>
                  <a:pt x="914400" y="19287"/>
                </a:lnTo>
                <a:lnTo>
                  <a:pt x="1219200" y="5154"/>
                </a:lnTo>
                <a:lnTo>
                  <a:pt x="1524000" y="13"/>
                </a:lnTo>
                <a:lnTo>
                  <a:pt x="1828800" y="4141"/>
                </a:lnTo>
                <a:lnTo>
                  <a:pt x="2133600" y="17315"/>
                </a:lnTo>
                <a:lnTo>
                  <a:pt x="2438400" y="38824"/>
                </a:lnTo>
                <a:lnTo>
                  <a:pt x="2743200" y="67503"/>
                </a:lnTo>
                <a:lnTo>
                  <a:pt x="3048000" y="101802"/>
                </a:lnTo>
                <a:lnTo>
                  <a:pt x="3352800" y="139868"/>
                </a:lnTo>
                <a:lnTo>
                  <a:pt x="3657600" y="179640"/>
                </a:lnTo>
                <a:lnTo>
                  <a:pt x="3962400" y="218970"/>
                </a:lnTo>
                <a:lnTo>
                  <a:pt x="4267200" y="255731"/>
                </a:lnTo>
                <a:lnTo>
                  <a:pt x="4572000" y="287934"/>
                </a:lnTo>
                <a:lnTo>
                  <a:pt x="4876800" y="313840"/>
                </a:lnTo>
                <a:lnTo>
                  <a:pt x="5181600" y="332046"/>
                </a:lnTo>
                <a:lnTo>
                  <a:pt x="5486400" y="341568"/>
                </a:lnTo>
                <a:lnTo>
                  <a:pt x="5791200" y="341893"/>
                </a:lnTo>
                <a:lnTo>
                  <a:pt x="6096000" y="333002"/>
                </a:lnTo>
                <a:lnTo>
                  <a:pt x="6400800" y="315375"/>
                </a:lnTo>
                <a:lnTo>
                  <a:pt x="6705600" y="289967"/>
                </a:lnTo>
                <a:lnTo>
                  <a:pt x="7010400" y="258150"/>
                </a:lnTo>
                <a:lnTo>
                  <a:pt x="7315200" y="221646"/>
                </a:lnTo>
                <a:lnTo>
                  <a:pt x="7620000" y="182427"/>
                </a:lnTo>
                <a:lnTo>
                  <a:pt x="7924800" y="142615"/>
                </a:lnTo>
                <a:lnTo>
                  <a:pt x="8229600" y="104362"/>
                </a:lnTo>
                <a:lnTo>
                  <a:pt x="8534400" y="69736"/>
                </a:lnTo>
                <a:lnTo>
                  <a:pt x="8839200" y="40610"/>
                </a:lnTo>
                <a:lnTo>
                  <a:pt x="9144000" y="18558"/>
                </a:lnTo>
                <a:lnTo>
                  <a:pt x="9448800" y="4773"/>
                </a:lnTo>
                <a:lnTo>
                  <a:pt x="9753600" y="0"/>
                </a:lnTo>
                <a:lnTo>
                  <a:pt x="10058400" y="4497"/>
                </a:lnTo>
                <a:lnTo>
                  <a:pt x="10363200" y="18022"/>
                </a:lnTo>
                <a:lnTo>
                  <a:pt x="10668000" y="39842"/>
                </a:lnTo>
                <a:lnTo>
                  <a:pt x="10972800" y="68777"/>
                </a:lnTo>
                <a:lnTo>
                  <a:pt x="11277600" y="103265"/>
                </a:lnTo>
                <a:lnTo>
                  <a:pt x="11582400" y="141439"/>
                </a:lnTo>
                <a:lnTo>
                  <a:pt x="11887200" y="181236"/>
                </a:lnTo>
                <a:lnTo>
                  <a:pt x="12192000" y="220503"/>
                </a:lnTo>
                <a:lnTo>
                  <a:pt x="12192000" y="24002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0" y="1612605"/>
            <a:ext cx="12192000" cy="1816395"/>
          </a:xfrm>
          <a:custGeom>
            <a:avLst/>
            <a:gdLst/>
            <a:ahLst/>
            <a:cxnLst/>
            <a:rect l="l" t="t" r="r" b="b"/>
            <a:pathLst>
              <a:path w="12192000" h="1816395">
                <a:moveTo>
                  <a:pt x="0" y="1816395"/>
                </a:moveTo>
                <a:lnTo>
                  <a:pt x="0" y="195245"/>
                </a:lnTo>
                <a:lnTo>
                  <a:pt x="304800" y="238404"/>
                </a:lnTo>
                <a:lnTo>
                  <a:pt x="609600" y="276912"/>
                </a:lnTo>
                <a:lnTo>
                  <a:pt x="914400" y="308134"/>
                </a:lnTo>
                <a:lnTo>
                  <a:pt x="1219200" y="329933"/>
                </a:lnTo>
                <a:lnTo>
                  <a:pt x="1524000" y="340815"/>
                </a:lnTo>
                <a:lnTo>
                  <a:pt x="1828800" y="340037"/>
                </a:lnTo>
                <a:lnTo>
                  <a:pt x="2133600" y="327650"/>
                </a:lnTo>
                <a:lnTo>
                  <a:pt x="2438400" y="304505"/>
                </a:lnTo>
                <a:lnTo>
                  <a:pt x="2743200" y="272183"/>
                </a:lnTo>
                <a:lnTo>
                  <a:pt x="3048000" y="232899"/>
                </a:lnTo>
                <a:lnTo>
                  <a:pt x="3352800" y="189342"/>
                </a:lnTo>
                <a:lnTo>
                  <a:pt x="3657600" y="144493"/>
                </a:lnTo>
                <a:lnTo>
                  <a:pt x="3962400" y="101423"/>
                </a:lnTo>
                <a:lnTo>
                  <a:pt x="4267200" y="63080"/>
                </a:lnTo>
                <a:lnTo>
                  <a:pt x="4572000" y="32089"/>
                </a:lnTo>
                <a:lnTo>
                  <a:pt x="4876800" y="10571"/>
                </a:lnTo>
                <a:lnTo>
                  <a:pt x="5181600" y="0"/>
                </a:lnTo>
                <a:lnTo>
                  <a:pt x="5486400" y="1099"/>
                </a:lnTo>
                <a:lnTo>
                  <a:pt x="5791200" y="13793"/>
                </a:lnTo>
                <a:lnTo>
                  <a:pt x="6096000" y="37213"/>
                </a:lnTo>
                <a:lnTo>
                  <a:pt x="6400800" y="69756"/>
                </a:lnTo>
                <a:lnTo>
                  <a:pt x="6705600" y="109193"/>
                </a:lnTo>
                <a:lnTo>
                  <a:pt x="7010400" y="152826"/>
                </a:lnTo>
                <a:lnTo>
                  <a:pt x="7315200" y="197667"/>
                </a:lnTo>
                <a:lnTo>
                  <a:pt x="7620000" y="240646"/>
                </a:lnTo>
                <a:lnTo>
                  <a:pt x="7924800" y="278822"/>
                </a:lnTo>
                <a:lnTo>
                  <a:pt x="8229600" y="309581"/>
                </a:lnTo>
                <a:lnTo>
                  <a:pt x="8534400" y="330817"/>
                </a:lnTo>
                <a:lnTo>
                  <a:pt x="8839200" y="341076"/>
                </a:lnTo>
                <a:lnTo>
                  <a:pt x="9144000" y="339657"/>
                </a:lnTo>
                <a:lnTo>
                  <a:pt x="9448800" y="326656"/>
                </a:lnTo>
                <a:lnTo>
                  <a:pt x="9753600" y="302963"/>
                </a:lnTo>
                <a:lnTo>
                  <a:pt x="10058400" y="270200"/>
                </a:lnTo>
                <a:lnTo>
                  <a:pt x="10363200" y="230611"/>
                </a:lnTo>
                <a:lnTo>
                  <a:pt x="10668000" y="186905"/>
                </a:lnTo>
                <a:lnTo>
                  <a:pt x="10972800" y="142074"/>
                </a:lnTo>
                <a:lnTo>
                  <a:pt x="11277600" y="99188"/>
                </a:lnTo>
                <a:lnTo>
                  <a:pt x="11582400" y="61181"/>
                </a:lnTo>
                <a:lnTo>
                  <a:pt x="11887200" y="30657"/>
                </a:lnTo>
                <a:lnTo>
                  <a:pt x="12192000" y="9704"/>
                </a:lnTo>
                <a:lnTo>
                  <a:pt x="12192000" y="181639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0" y="2194605"/>
            <a:ext cx="12192000" cy="1234395"/>
          </a:xfrm>
          <a:custGeom>
            <a:avLst/>
            <a:gdLst/>
            <a:ahLst/>
            <a:cxnLst/>
            <a:rect l="l" t="t" r="r" b="b"/>
            <a:pathLst>
              <a:path w="12192000" h="1234395">
                <a:moveTo>
                  <a:pt x="0" y="1234395"/>
                </a:moveTo>
                <a:lnTo>
                  <a:pt x="0" y="109149"/>
                </a:lnTo>
                <a:lnTo>
                  <a:pt x="304800" y="166064"/>
                </a:lnTo>
                <a:lnTo>
                  <a:pt x="609600" y="223593"/>
                </a:lnTo>
                <a:lnTo>
                  <a:pt x="914400" y="275130"/>
                </a:lnTo>
                <a:lnTo>
                  <a:pt x="1219200" y="314761"/>
                </a:lnTo>
                <a:lnTo>
                  <a:pt x="1524000" y="337935"/>
                </a:lnTo>
                <a:lnTo>
                  <a:pt x="1828800" y="341993"/>
                </a:lnTo>
                <a:lnTo>
                  <a:pt x="2133600" y="326468"/>
                </a:lnTo>
                <a:lnTo>
                  <a:pt x="2438400" y="293143"/>
                </a:lnTo>
                <a:lnTo>
                  <a:pt x="2743200" y="245843"/>
                </a:lnTo>
                <a:lnTo>
                  <a:pt x="3048000" y="189998"/>
                </a:lnTo>
                <a:lnTo>
                  <a:pt x="3352800" y="132019"/>
                </a:lnTo>
                <a:lnTo>
                  <a:pt x="3657600" y="78561"/>
                </a:lnTo>
                <a:lnTo>
                  <a:pt x="3962400" y="35761"/>
                </a:lnTo>
                <a:lnTo>
                  <a:pt x="4267200" y="8532"/>
                </a:lnTo>
                <a:lnTo>
                  <a:pt x="4572000" y="0"/>
                </a:lnTo>
                <a:lnTo>
                  <a:pt x="4876800" y="11144"/>
                </a:lnTo>
                <a:lnTo>
                  <a:pt x="5181600" y="40685"/>
                </a:lnTo>
                <a:lnTo>
                  <a:pt x="5486400" y="85232"/>
                </a:lnTo>
                <a:lnTo>
                  <a:pt x="5791200" y="139671"/>
                </a:lnTo>
                <a:lnTo>
                  <a:pt x="6096000" y="197753"/>
                </a:lnTo>
                <a:lnTo>
                  <a:pt x="6400800" y="252811"/>
                </a:lnTo>
                <a:lnTo>
                  <a:pt x="6705600" y="298523"/>
                </a:lnTo>
                <a:lnTo>
                  <a:pt x="7010400" y="329643"/>
                </a:lnTo>
                <a:lnTo>
                  <a:pt x="7315200" y="342599"/>
                </a:lnTo>
                <a:lnTo>
                  <a:pt x="7620000" y="335902"/>
                </a:lnTo>
                <a:lnTo>
                  <a:pt x="7924800" y="310322"/>
                </a:lnTo>
                <a:lnTo>
                  <a:pt x="8229600" y="268795"/>
                </a:lnTo>
                <a:lnTo>
                  <a:pt x="8534400" y="216089"/>
                </a:lnTo>
                <a:lnTo>
                  <a:pt x="8839200" y="158253"/>
                </a:lnTo>
                <a:lnTo>
                  <a:pt x="9144000" y="101927"/>
                </a:lnTo>
                <a:lnTo>
                  <a:pt x="9448800" y="53576"/>
                </a:lnTo>
                <a:lnTo>
                  <a:pt x="9753600" y="18752"/>
                </a:lnTo>
                <a:lnTo>
                  <a:pt x="10058400" y="1451"/>
                </a:lnTo>
                <a:lnTo>
                  <a:pt x="10363200" y="3660"/>
                </a:lnTo>
                <a:lnTo>
                  <a:pt x="10668000" y="25125"/>
                </a:lnTo>
                <a:lnTo>
                  <a:pt x="10972800" y="63382"/>
                </a:lnTo>
                <a:lnTo>
                  <a:pt x="11277600" y="114040"/>
                </a:lnTo>
                <a:lnTo>
                  <a:pt x="11582400" y="171282"/>
                </a:lnTo>
                <a:lnTo>
                  <a:pt x="11887200" y="228539"/>
                </a:lnTo>
                <a:lnTo>
                  <a:pt x="12192000" y="279237"/>
                </a:lnTo>
                <a:lnTo>
                  <a:pt x="12192000" y="123439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0" y="2777640"/>
            <a:ext cx="12192000" cy="651360"/>
          </a:xfrm>
          <a:custGeom>
            <a:avLst/>
            <a:gdLst/>
            <a:ahLst/>
            <a:cxnLst/>
            <a:rect l="l" t="t" r="r" b="b"/>
            <a:pathLst>
              <a:path w="12192000" h="651360">
                <a:moveTo>
                  <a:pt x="0" y="651360"/>
                </a:moveTo>
                <a:lnTo>
                  <a:pt x="0" y="197172"/>
                </a:lnTo>
                <a:lnTo>
                  <a:pt x="304800" y="154091"/>
                </a:lnTo>
                <a:lnTo>
                  <a:pt x="609600" y="112097"/>
                </a:lnTo>
                <a:lnTo>
                  <a:pt x="914400" y="73843"/>
                </a:lnTo>
                <a:lnTo>
                  <a:pt x="1219200" y="41747"/>
                </a:lnTo>
                <a:lnTo>
                  <a:pt x="1524000" y="17836"/>
                </a:lnTo>
                <a:lnTo>
                  <a:pt x="1828800" y="3621"/>
                </a:lnTo>
                <a:lnTo>
                  <a:pt x="2133600" y="0"/>
                </a:lnTo>
                <a:lnTo>
                  <a:pt x="2438400" y="7202"/>
                </a:lnTo>
                <a:lnTo>
                  <a:pt x="2743200" y="24772"/>
                </a:lnTo>
                <a:lnTo>
                  <a:pt x="3048000" y="51600"/>
                </a:lnTo>
                <a:lnTo>
                  <a:pt x="3352800" y="85990"/>
                </a:lnTo>
                <a:lnTo>
                  <a:pt x="3657600" y="125770"/>
                </a:lnTo>
                <a:lnTo>
                  <a:pt x="3962400" y="168427"/>
                </a:lnTo>
                <a:lnTo>
                  <a:pt x="4267200" y="211266"/>
                </a:lnTo>
                <a:lnTo>
                  <a:pt x="4572000" y="251579"/>
                </a:lnTo>
                <a:lnTo>
                  <a:pt x="4876800" y="286820"/>
                </a:lnTo>
                <a:lnTo>
                  <a:pt x="5181600" y="314763"/>
                </a:lnTo>
                <a:lnTo>
                  <a:pt x="5486400" y="333641"/>
                </a:lnTo>
                <a:lnTo>
                  <a:pt x="5791200" y="342263"/>
                </a:lnTo>
                <a:lnTo>
                  <a:pt x="6096000" y="340083"/>
                </a:lnTo>
                <a:lnTo>
                  <a:pt x="6400800" y="327239"/>
                </a:lnTo>
                <a:lnTo>
                  <a:pt x="6705600" y="304543"/>
                </a:lnTo>
                <a:lnTo>
                  <a:pt x="7010400" y="273428"/>
                </a:lnTo>
                <a:lnTo>
                  <a:pt x="7315200" y="235861"/>
                </a:lnTo>
                <a:lnTo>
                  <a:pt x="7620000" y="194215"/>
                </a:lnTo>
                <a:lnTo>
                  <a:pt x="7924800" y="151121"/>
                </a:lnTo>
                <a:lnTo>
                  <a:pt x="8229600" y="109302"/>
                </a:lnTo>
                <a:lnTo>
                  <a:pt x="8534400" y="71400"/>
                </a:lnTo>
                <a:lnTo>
                  <a:pt x="8839200" y="39810"/>
                </a:lnTo>
                <a:lnTo>
                  <a:pt x="9144000" y="16528"/>
                </a:lnTo>
                <a:lnTo>
                  <a:pt x="9448800" y="3024"/>
                </a:lnTo>
                <a:lnTo>
                  <a:pt x="9753600" y="152"/>
                </a:lnTo>
                <a:lnTo>
                  <a:pt x="10058400" y="8093"/>
                </a:lnTo>
                <a:lnTo>
                  <a:pt x="10363200" y="26345"/>
                </a:lnTo>
                <a:lnTo>
                  <a:pt x="10668000" y="53757"/>
                </a:lnTo>
                <a:lnTo>
                  <a:pt x="10972800" y="88594"/>
                </a:lnTo>
                <a:lnTo>
                  <a:pt x="11277600" y="128657"/>
                </a:lnTo>
                <a:lnTo>
                  <a:pt x="11582400" y="171414"/>
                </a:lnTo>
                <a:lnTo>
                  <a:pt x="11887200" y="214164"/>
                </a:lnTo>
                <a:lnTo>
                  <a:pt x="12192000" y="254206"/>
                </a:lnTo>
                <a:lnTo>
                  <a:pt x="12192000" y="65136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0" y="342900"/>
            <a:ext cx="685800" cy="6858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96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9600" y="60198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Aarav Sharma · Diya Patel   ·   Prof. R. K. Mehta   ·   Civil Engineering,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4700" b="1" i="0" spc="50">
                <a:solidFill>
                  <a:schemeClr val="tx1"/>
                </a:solidFill>
                <a:latin typeface="+mj-lt"/>
              </a:rPr>
              <a:t>WATER QUALITY MONITORING BUOY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Floating sensors for lakes and ponds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09600" y="17335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2100" y="17335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562100" y="24352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09600" y="24447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2100" y="24447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Literature &amp; Gap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62100" y="31464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09600" y="31559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2100" y="31559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Proposed System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562100" y="38576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09600" y="38671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62100" y="38671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Implementation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62100" y="45688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609600" y="45783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62100" y="45783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562100" y="528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609600" y="52895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62100" y="52895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562100" y="59912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2" name="Image placeholder (right-click &gt; Format Shape &gt; Picture fill)"/>
          <p:cNvSpPr/>
          <p:nvPr/>
        </p:nvSpPr>
        <p:spPr>
          <a:xfrm>
            <a:off x="8042148" y="1733550"/>
            <a:ext cx="3540252" cy="4152900"/>
          </a:xfrm>
          <a:prstGeom prst="roundRect">
            <a:avLst>
              <a:gd name="adj" fmla="val 21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202674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025634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37398" y="41757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300" b="1" i="0">
                <a:solidFill>
                  <a:schemeClr val="tx1"/>
                </a:solidFill>
                <a:latin typeface="+mj-lt"/>
              </a:rPr>
              <a:t>Lake water quality testing is still handled manually in most places — slow, error-prone and hard to track.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project matters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9697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Manual 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Lake water quality testing takes hours of repetitive effort.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4356100" y="19697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56100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Errors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Mistakes creep in and are hard to trace.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5" name="Rounded Rectangle 14"/>
          <p:cNvSpPr/>
          <p:nvPr/>
        </p:nvSpPr>
        <p:spPr>
          <a:xfrm>
            <a:off x="8102600" y="19697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02600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insight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Municipal staff and researchers lack data to make decisions.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oundRect">
            <a:avLst>
              <a:gd name="adj" fmla="val 267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system is built in layers: an input layer, a processing service, a database and a dashboard. Each layer can be tested independently, which keeps water quality monitoring buoy simple to maintain and extend.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1893570"/>
            <a:ext cx="2586038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9697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712720"/>
            <a:ext cx="25860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pH &amp; TDS sensors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474720"/>
            <a:ext cx="2586038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Water chemistry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405188" y="1893570"/>
            <a:ext cx="2586037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3405188" y="19697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405188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05188" y="2712720"/>
            <a:ext cx="25860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Arduino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05188" y="3474720"/>
            <a:ext cx="2586038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Controller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6200775" y="1893570"/>
            <a:ext cx="2586037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5" name="Rounded Rectangle 14"/>
          <p:cNvSpPr/>
          <p:nvPr/>
        </p:nvSpPr>
        <p:spPr>
          <a:xfrm>
            <a:off x="6200775" y="19697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00775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00775" y="2712720"/>
            <a:ext cx="25860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LoRa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00775" y="3474720"/>
            <a:ext cx="2586038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Long-range radio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996362" y="1893570"/>
            <a:ext cx="2586038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20" name="Rounded Rectangle 19"/>
          <p:cNvSpPr/>
          <p:nvPr/>
        </p:nvSpPr>
        <p:spPr>
          <a:xfrm>
            <a:off x="8996362" y="19697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996362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96362" y="2712720"/>
            <a:ext cx="25860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Web map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96362" y="3474720"/>
            <a:ext cx="2586038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Live readings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609600" y="1924050"/>
            <a:ext cx="225171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924050"/>
            <a:ext cx="162306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Jul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971800"/>
            <a:ext cx="196596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5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562350"/>
            <a:ext cx="196596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8" name="Chevron 7"/>
          <p:cNvSpPr/>
          <p:nvPr/>
        </p:nvSpPr>
        <p:spPr>
          <a:xfrm>
            <a:off x="2804160" y="1924050"/>
            <a:ext cx="225171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128010" y="1924050"/>
            <a:ext cx="162306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80360" y="2971800"/>
            <a:ext cx="196596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80360" y="3562350"/>
            <a:ext cx="196596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2" name="Chevron 11"/>
          <p:cNvSpPr/>
          <p:nvPr/>
        </p:nvSpPr>
        <p:spPr>
          <a:xfrm>
            <a:off x="4998720" y="1924050"/>
            <a:ext cx="225171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22570" y="1924050"/>
            <a:ext cx="162306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Sep–Oct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74920" y="2971800"/>
            <a:ext cx="196596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3562350"/>
            <a:ext cx="196596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6" name="Chevron 15"/>
          <p:cNvSpPr/>
          <p:nvPr/>
        </p:nvSpPr>
        <p:spPr>
          <a:xfrm>
            <a:off x="7193280" y="1924050"/>
            <a:ext cx="225171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17130" y="1924050"/>
            <a:ext cx="162306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69480" y="2971800"/>
            <a:ext cx="196596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69480" y="3562350"/>
            <a:ext cx="196596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0" name="Chevron 19"/>
          <p:cNvSpPr/>
          <p:nvPr/>
        </p:nvSpPr>
        <p:spPr>
          <a:xfrm>
            <a:off x="9387840" y="1924050"/>
            <a:ext cx="225171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711690" y="1924050"/>
            <a:ext cx="162306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Dec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64040" y="2971800"/>
            <a:ext cx="196596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64040" y="3562350"/>
            <a:ext cx="196596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Main dashboard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Overview of live data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Data entry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Simple forms with validation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Reports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Exportable summaries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24/7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93736" y="2876550"/>
            <a:ext cx="3788664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continuous monitoring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793736" y="3543300"/>
            <a:ext cx="3788664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793736" y="3733800"/>
            <a:ext cx="3788664" cy="1790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24/7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continuous monitoring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100%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records digitised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&lt; 1 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average response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267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Water Quality Monitoring Buoy meets its main objectives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Automation saves time and reduces errors for municipal staff and researchers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9697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Native apps for Android and iOS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4356100" y="19697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56100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AI insights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Predictions from historical data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5" name="Rounded Rectangle 14"/>
          <p:cNvSpPr/>
          <p:nvPr/>
        </p:nvSpPr>
        <p:spPr>
          <a:xfrm>
            <a:off x="8102600" y="19697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02600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Scale-up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Deploy across more sites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267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705600" y="2057401"/>
            <a:ext cx="5486400" cy="4800599"/>
          </a:xfrm>
          <a:custGeom>
            <a:avLst/>
            <a:gdLst/>
            <a:ahLst/>
            <a:cxnLst/>
            <a:rect l="l" t="t" r="r" b="b"/>
            <a:pathLst>
              <a:path w="5486400" h="4800599">
                <a:moveTo>
                  <a:pt x="0" y="4800599"/>
                </a:moveTo>
                <a:lnTo>
                  <a:pt x="0" y="444974"/>
                </a:lnTo>
                <a:lnTo>
                  <a:pt x="137160" y="350078"/>
                </a:lnTo>
                <a:lnTo>
                  <a:pt x="274320" y="254617"/>
                </a:lnTo>
                <a:lnTo>
                  <a:pt x="411480" y="166097"/>
                </a:lnTo>
                <a:lnTo>
                  <a:pt x="548640" y="91479"/>
                </a:lnTo>
                <a:lnTo>
                  <a:pt x="685800" y="36627"/>
                </a:lnTo>
                <a:lnTo>
                  <a:pt x="822960" y="5857"/>
                </a:lnTo>
                <a:lnTo>
                  <a:pt x="960120" y="1585"/>
                </a:lnTo>
                <a:lnTo>
                  <a:pt x="1097280" y="24150"/>
                </a:lnTo>
                <a:lnTo>
                  <a:pt x="1234440" y="71775"/>
                </a:lnTo>
                <a:lnTo>
                  <a:pt x="1371600" y="140718"/>
                </a:lnTo>
                <a:lnTo>
                  <a:pt x="1508760" y="225556"/>
                </a:lnTo>
                <a:lnTo>
                  <a:pt x="1645920" y="319621"/>
                </a:lnTo>
                <a:lnTo>
                  <a:pt x="1783080" y="415516"/>
                </a:lnTo>
                <a:lnTo>
                  <a:pt x="1920240" y="505701"/>
                </a:lnTo>
                <a:lnTo>
                  <a:pt x="2057400" y="583087"/>
                </a:lnTo>
                <a:lnTo>
                  <a:pt x="2194560" y="641587"/>
                </a:lnTo>
                <a:lnTo>
                  <a:pt x="2331720" y="676604"/>
                </a:lnTo>
                <a:lnTo>
                  <a:pt x="2468880" y="685384"/>
                </a:lnTo>
                <a:lnTo>
                  <a:pt x="2606040" y="667236"/>
                </a:lnTo>
                <a:lnTo>
                  <a:pt x="2743200" y="623587"/>
                </a:lnTo>
                <a:lnTo>
                  <a:pt x="2880360" y="557869"/>
                </a:lnTo>
                <a:lnTo>
                  <a:pt x="3017520" y="475250"/>
                </a:lnTo>
                <a:lnTo>
                  <a:pt x="3154680" y="382225"/>
                </a:lnTo>
                <a:lnTo>
                  <a:pt x="3291840" y="286108"/>
                </a:lnTo>
                <a:lnTo>
                  <a:pt x="3429000" y="194456"/>
                </a:lnTo>
                <a:lnTo>
                  <a:pt x="3566160" y="114475"/>
                </a:lnTo>
                <a:lnTo>
                  <a:pt x="3703320" y="52453"/>
                </a:lnTo>
                <a:lnTo>
                  <a:pt x="3840480" y="13268"/>
                </a:lnTo>
                <a:lnTo>
                  <a:pt x="3977640" y="0"/>
                </a:lnTo>
                <a:lnTo>
                  <a:pt x="4114800" y="13692"/>
                </a:lnTo>
                <a:lnTo>
                  <a:pt x="4251960" y="53267"/>
                </a:lnTo>
                <a:lnTo>
                  <a:pt x="4389120" y="115614"/>
                </a:lnTo>
                <a:lnTo>
                  <a:pt x="4526280" y="195832"/>
                </a:lnTo>
                <a:lnTo>
                  <a:pt x="4663440" y="287612"/>
                </a:lnTo>
                <a:lnTo>
                  <a:pt x="4800600" y="383739"/>
                </a:lnTo>
                <a:lnTo>
                  <a:pt x="4937760" y="476656"/>
                </a:lnTo>
                <a:lnTo>
                  <a:pt x="5074920" y="559055"/>
                </a:lnTo>
                <a:lnTo>
                  <a:pt x="5212080" y="624460"/>
                </a:lnTo>
                <a:lnTo>
                  <a:pt x="5349240" y="667727"/>
                </a:lnTo>
                <a:lnTo>
                  <a:pt x="5486400" y="685455"/>
                </a:lnTo>
                <a:lnTo>
                  <a:pt x="5486400" y="48005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705600" y="3223430"/>
            <a:ext cx="5486400" cy="3634570"/>
          </a:xfrm>
          <a:custGeom>
            <a:avLst/>
            <a:gdLst/>
            <a:ahLst/>
            <a:cxnLst/>
            <a:rect l="l" t="t" r="r" b="b"/>
            <a:pathLst>
              <a:path w="5486400" h="3634570">
                <a:moveTo>
                  <a:pt x="0" y="3634570"/>
                </a:moveTo>
                <a:lnTo>
                  <a:pt x="0" y="145221"/>
                </a:lnTo>
                <a:lnTo>
                  <a:pt x="137160" y="86207"/>
                </a:lnTo>
                <a:lnTo>
                  <a:pt x="274320" y="40864"/>
                </a:lnTo>
                <a:lnTo>
                  <a:pt x="411480" y="11608"/>
                </a:lnTo>
                <a:lnTo>
                  <a:pt x="548640" y="0"/>
                </a:lnTo>
                <a:lnTo>
                  <a:pt x="685800" y="6657"/>
                </a:lnTo>
                <a:lnTo>
                  <a:pt x="822960" y="31225"/>
                </a:lnTo>
                <a:lnTo>
                  <a:pt x="960120" y="72394"/>
                </a:lnTo>
                <a:lnTo>
                  <a:pt x="1097280" y="127970"/>
                </a:lnTo>
                <a:lnTo>
                  <a:pt x="1234440" y="194992"/>
                </a:lnTo>
                <a:lnTo>
                  <a:pt x="1371600" y="269887"/>
                </a:lnTo>
                <a:lnTo>
                  <a:pt x="1508760" y="348665"/>
                </a:lnTo>
                <a:lnTo>
                  <a:pt x="1645920" y="427126"/>
                </a:lnTo>
                <a:lnTo>
                  <a:pt x="1783080" y="501089"/>
                </a:lnTo>
                <a:lnTo>
                  <a:pt x="1920240" y="566613"/>
                </a:lnTo>
                <a:lnTo>
                  <a:pt x="2057400" y="620205"/>
                </a:lnTo>
                <a:lnTo>
                  <a:pt x="2194560" y="659009"/>
                </a:lnTo>
                <a:lnTo>
                  <a:pt x="2331720" y="680958"/>
                </a:lnTo>
                <a:lnTo>
                  <a:pt x="2468880" y="684881"/>
                </a:lnTo>
                <a:lnTo>
                  <a:pt x="2606040" y="670570"/>
                </a:lnTo>
                <a:lnTo>
                  <a:pt x="2743200" y="638786"/>
                </a:lnTo>
                <a:lnTo>
                  <a:pt x="2880360" y="591225"/>
                </a:lnTo>
                <a:lnTo>
                  <a:pt x="3017520" y="530420"/>
                </a:lnTo>
                <a:lnTo>
                  <a:pt x="3154680" y="459613"/>
                </a:lnTo>
                <a:lnTo>
                  <a:pt x="3291840" y="382576"/>
                </a:lnTo>
                <a:lnTo>
                  <a:pt x="3429000" y="303416"/>
                </a:lnTo>
                <a:lnTo>
                  <a:pt x="3566160" y="226351"/>
                </a:lnTo>
                <a:lnTo>
                  <a:pt x="3703320" y="155488"/>
                </a:lnTo>
                <a:lnTo>
                  <a:pt x="3840480" y="94605"/>
                </a:lnTo>
                <a:lnTo>
                  <a:pt x="3977640" y="46944"/>
                </a:lnTo>
                <a:lnTo>
                  <a:pt x="4114800" y="15048"/>
                </a:lnTo>
                <a:lnTo>
                  <a:pt x="4251960" y="615"/>
                </a:lnTo>
                <a:lnTo>
                  <a:pt x="4389120" y="4414"/>
                </a:lnTo>
                <a:lnTo>
                  <a:pt x="4526280" y="26244"/>
                </a:lnTo>
                <a:lnTo>
                  <a:pt x="4663440" y="64941"/>
                </a:lnTo>
                <a:lnTo>
                  <a:pt x="4800600" y="118442"/>
                </a:lnTo>
                <a:lnTo>
                  <a:pt x="4937760" y="183896"/>
                </a:lnTo>
                <a:lnTo>
                  <a:pt x="5074920" y="257815"/>
                </a:lnTo>
                <a:lnTo>
                  <a:pt x="5212080" y="336260"/>
                </a:lnTo>
                <a:lnTo>
                  <a:pt x="5349240" y="415049"/>
                </a:lnTo>
                <a:lnTo>
                  <a:pt x="5486400" y="489985"/>
                </a:lnTo>
                <a:lnTo>
                  <a:pt x="5486400" y="36345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705600" y="4389230"/>
            <a:ext cx="5486400" cy="2468770"/>
          </a:xfrm>
          <a:custGeom>
            <a:avLst/>
            <a:gdLst/>
            <a:ahLst/>
            <a:cxnLst/>
            <a:rect l="l" t="t" r="r" b="b"/>
            <a:pathLst>
              <a:path w="5486400" h="2468770">
                <a:moveTo>
                  <a:pt x="0" y="2468770"/>
                </a:moveTo>
                <a:lnTo>
                  <a:pt x="0" y="581008"/>
                </a:lnTo>
                <a:lnTo>
                  <a:pt x="137160" y="515909"/>
                </a:lnTo>
                <a:lnTo>
                  <a:pt x="274320" y="440985"/>
                </a:lnTo>
                <a:lnTo>
                  <a:pt x="411480" y="360488"/>
                </a:lnTo>
                <a:lnTo>
                  <a:pt x="548640" y="278986"/>
                </a:lnTo>
                <a:lnTo>
                  <a:pt x="685800" y="201106"/>
                </a:lnTo>
                <a:lnTo>
                  <a:pt x="822960" y="131266"/>
                </a:lnTo>
                <a:lnTo>
                  <a:pt x="960120" y="73432"/>
                </a:lnTo>
                <a:lnTo>
                  <a:pt x="1097280" y="30884"/>
                </a:lnTo>
                <a:lnTo>
                  <a:pt x="1234440" y="6038"/>
                </a:lnTo>
                <a:lnTo>
                  <a:pt x="1371600" y="304"/>
                </a:lnTo>
                <a:lnTo>
                  <a:pt x="1508760" y="14007"/>
                </a:lnTo>
                <a:lnTo>
                  <a:pt x="1645920" y="46370"/>
                </a:lnTo>
                <a:lnTo>
                  <a:pt x="1783080" y="95556"/>
                </a:lnTo>
                <a:lnTo>
                  <a:pt x="1920240" y="158773"/>
                </a:lnTo>
                <a:lnTo>
                  <a:pt x="2057400" y="232434"/>
                </a:lnTo>
                <a:lnTo>
                  <a:pt x="2194560" y="312357"/>
                </a:lnTo>
                <a:lnTo>
                  <a:pt x="2331720" y="394008"/>
                </a:lnTo>
                <a:lnTo>
                  <a:pt x="2468880" y="472753"/>
                </a:lnTo>
                <a:lnTo>
                  <a:pt x="2606040" y="544121"/>
                </a:lnTo>
                <a:lnTo>
                  <a:pt x="2743200" y="604063"/>
                </a:lnTo>
                <a:lnTo>
                  <a:pt x="2880360" y="649177"/>
                </a:lnTo>
                <a:lnTo>
                  <a:pt x="3017520" y="676902"/>
                </a:lnTo>
                <a:lnTo>
                  <a:pt x="3154680" y="685666"/>
                </a:lnTo>
                <a:lnTo>
                  <a:pt x="3291840" y="674970"/>
                </a:lnTo>
                <a:lnTo>
                  <a:pt x="3429000" y="645421"/>
                </a:lnTo>
                <a:lnTo>
                  <a:pt x="3566160" y="598697"/>
                </a:lnTo>
                <a:lnTo>
                  <a:pt x="3703320" y="537450"/>
                </a:lnTo>
                <a:lnTo>
                  <a:pt x="3840480" y="465155"/>
                </a:lnTo>
                <a:lnTo>
                  <a:pt x="3977640" y="385915"/>
                </a:lnTo>
                <a:lnTo>
                  <a:pt x="4114800" y="304228"/>
                </a:lnTo>
                <a:lnTo>
                  <a:pt x="4251960" y="224729"/>
                </a:lnTo>
                <a:lnTo>
                  <a:pt x="4389120" y="151931"/>
                </a:lnTo>
                <a:lnTo>
                  <a:pt x="4526280" y="89965"/>
                </a:lnTo>
                <a:lnTo>
                  <a:pt x="4663440" y="42347"/>
                </a:lnTo>
                <a:lnTo>
                  <a:pt x="4800600" y="11780"/>
                </a:lnTo>
                <a:lnTo>
                  <a:pt x="4937760" y="0"/>
                </a:lnTo>
                <a:lnTo>
                  <a:pt x="5074920" y="7674"/>
                </a:lnTo>
                <a:lnTo>
                  <a:pt x="5212080" y="34367"/>
                </a:lnTo>
                <a:lnTo>
                  <a:pt x="5349240" y="78564"/>
                </a:lnTo>
                <a:lnTo>
                  <a:pt x="5486400" y="137757"/>
                </a:lnTo>
                <a:lnTo>
                  <a:pt x="5486400" y="246877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705600" y="5555132"/>
            <a:ext cx="5486400" cy="1302868"/>
          </a:xfrm>
          <a:custGeom>
            <a:avLst/>
            <a:gdLst/>
            <a:ahLst/>
            <a:cxnLst/>
            <a:rect l="l" t="t" r="r" b="b"/>
            <a:pathLst>
              <a:path w="5486400" h="1302868">
                <a:moveTo>
                  <a:pt x="0" y="1302868"/>
                </a:moveTo>
                <a:lnTo>
                  <a:pt x="0" y="666068"/>
                </a:lnTo>
                <a:lnTo>
                  <a:pt x="137160" y="682618"/>
                </a:lnTo>
                <a:lnTo>
                  <a:pt x="274320" y="684723"/>
                </a:lnTo>
                <a:lnTo>
                  <a:pt x="411480" y="672293"/>
                </a:lnTo>
                <a:lnTo>
                  <a:pt x="548640" y="645858"/>
                </a:lnTo>
                <a:lnTo>
                  <a:pt x="685800" y="606540"/>
                </a:lnTo>
                <a:lnTo>
                  <a:pt x="822960" y="556011"/>
                </a:lnTo>
                <a:lnTo>
                  <a:pt x="960120" y="496417"/>
                </a:lnTo>
                <a:lnTo>
                  <a:pt x="1097280" y="430293"/>
                </a:lnTo>
                <a:lnTo>
                  <a:pt x="1234440" y="360448"/>
                </a:lnTo>
                <a:lnTo>
                  <a:pt x="1371600" y="289850"/>
                </a:lnTo>
                <a:lnTo>
                  <a:pt x="1508760" y="221501"/>
                </a:lnTo>
                <a:lnTo>
                  <a:pt x="1645920" y="158305"/>
                </a:lnTo>
                <a:lnTo>
                  <a:pt x="1783080" y="102948"/>
                </a:lnTo>
                <a:lnTo>
                  <a:pt x="1920240" y="57783"/>
                </a:lnTo>
                <a:lnTo>
                  <a:pt x="2057400" y="24729"/>
                </a:lnTo>
                <a:lnTo>
                  <a:pt x="2194560" y="5191"/>
                </a:lnTo>
                <a:lnTo>
                  <a:pt x="2331720" y="0"/>
                </a:lnTo>
                <a:lnTo>
                  <a:pt x="2468880" y="9376"/>
                </a:lnTo>
                <a:lnTo>
                  <a:pt x="2606040" y="32921"/>
                </a:lnTo>
                <a:lnTo>
                  <a:pt x="2743200" y="69633"/>
                </a:lnTo>
                <a:lnTo>
                  <a:pt x="2880360" y="117954"/>
                </a:lnTo>
                <a:lnTo>
                  <a:pt x="3017520" y="175828"/>
                </a:lnTo>
                <a:lnTo>
                  <a:pt x="3154680" y="240797"/>
                </a:lnTo>
                <a:lnTo>
                  <a:pt x="3291840" y="310099"/>
                </a:lnTo>
                <a:lnTo>
                  <a:pt x="3429000" y="380788"/>
                </a:lnTo>
                <a:lnTo>
                  <a:pt x="3566160" y="449861"/>
                </a:lnTo>
                <a:lnTo>
                  <a:pt x="3703320" y="514381"/>
                </a:lnTo>
                <a:lnTo>
                  <a:pt x="3840480" y="571607"/>
                </a:lnTo>
                <a:lnTo>
                  <a:pt x="3977640" y="619106"/>
                </a:lnTo>
                <a:lnTo>
                  <a:pt x="4114800" y="654859"/>
                </a:lnTo>
                <a:lnTo>
                  <a:pt x="4251960" y="677347"/>
                </a:lnTo>
                <a:lnTo>
                  <a:pt x="4389120" y="685615"/>
                </a:lnTo>
                <a:lnTo>
                  <a:pt x="4526280" y="679310"/>
                </a:lnTo>
                <a:lnTo>
                  <a:pt x="4663440" y="658701"/>
                </a:lnTo>
                <a:lnTo>
                  <a:pt x="4800600" y="624663"/>
                </a:lnTo>
                <a:lnTo>
                  <a:pt x="4937760" y="578644"/>
                </a:lnTo>
                <a:lnTo>
                  <a:pt x="5074920" y="522599"/>
                </a:lnTo>
                <a:lnTo>
                  <a:pt x="5212080" y="458910"/>
                </a:lnTo>
                <a:lnTo>
                  <a:pt x="5349240" y="390284"/>
                </a:lnTo>
                <a:lnTo>
                  <a:pt x="5486400" y="319638"/>
                </a:lnTo>
                <a:lnTo>
                  <a:pt x="5486400" y="130286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326624" y="685800"/>
            <a:ext cx="1097280" cy="109728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52006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548640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Dept. of Civil Engineering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5486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 spc="5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54864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312">
  <a:themeElements>
    <a:clrScheme name="Morphiq college-312">
      <a:dk1>
        <a:srgbClr val="2A1020"/>
      </a:dk1>
      <a:lt1>
        <a:srgbClr val="FFF7FA"/>
      </a:lt1>
      <a:dk2>
        <a:srgbClr val="6E5260"/>
      </a:dk2>
      <a:lt2>
        <a:srgbClr val="F9E3EC"/>
      </a:lt2>
      <a:accent1>
        <a:srgbClr val="A4135A"/>
      </a:accent1>
      <a:accent2>
        <a:srgbClr val="F48C06"/>
      </a:accent2>
      <a:accent3>
        <a:srgbClr val="3A0CA3"/>
      </a:accent3>
      <a:accent4>
        <a:srgbClr val="2A9D8F"/>
      </a:accent4>
      <a:accent5>
        <a:srgbClr val="EFCEDD"/>
      </a:accent5>
      <a:accent6>
        <a:srgbClr val="DDD2D7"/>
      </a:accent6>
      <a:hlink>
        <a:srgbClr val="A4135A"/>
      </a:hlink>
      <a:folHlink>
        <a:srgbClr val="F48C06"/>
      </a:folHlink>
    </a:clrScheme>
    <a:fontScheme name="Morphiq college-312">
      <a:majorFont>
        <a:latin typeface="Josefin Sans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Quality Monitoring Buoy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