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Tomato</c:v>
                </c:pt>
                <c:pt idx="1">
                  <c:v>Potato</c:v>
                </c:pt>
                <c:pt idx="2">
                  <c:v>Maize</c:v>
                </c:pt>
                <c:pt idx="3">
                  <c:v>Rice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94</c:v>
                </c:pt>
                <c:pt idx="2">
                  <c:v>91</c:v>
                </c:pt>
                <c:pt idx="3">
                  <c:v>89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393229" y="1371600"/>
            <a:ext cx="3277210" cy="327721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73024" y="2551395"/>
            <a:ext cx="917619" cy="91761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617050" y="3429000"/>
            <a:ext cx="2223821" cy="2223821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417625" y="4229575"/>
            <a:ext cx="622670" cy="62267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851136" y="548640"/>
            <a:ext cx="1638605" cy="1638605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441034" y="1138538"/>
            <a:ext cx="458809" cy="45880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 spc="250">
                <a:solidFill>
                  <a:schemeClr val="accent1"/>
                </a:solidFill>
                <a:latin typeface="+mn-lt"/>
              </a:rPr>
              <a:t>FINAL YEAR PROJECT · B.TECH COMPUTER SCIENCE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Crop Disease Detection using CNN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Leaf photos diagnosed by a phone app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264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750" b="1" i="0">
                <a:solidFill>
                  <a:schemeClr val="tx1"/>
                </a:solidFill>
                <a:latin typeface="+mj-lt"/>
              </a:rPr>
              <a:t>Crop disease identification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GAP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Crop disease identification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Farmers and agri-officers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WE SET OUT TO DO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crop disease identification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farmers and agri-officers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GAP 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IT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TOOLS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TensorFlow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CNN model training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81388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48088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8088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Keras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8088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Transfer learning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0775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7475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7475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Flask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7475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Prediction API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20162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86862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6862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Android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6862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Farmer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METHODOLOGY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1907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95600" y="2076450"/>
            <a:ext cx="21907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194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29200" y="2076450"/>
            <a:ext cx="21907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530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4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62800" y="2076450"/>
            <a:ext cx="21907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866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296400" y="2076450"/>
            <a:ext cx="21907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202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average accuracy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93%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accuracy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Crop Disease Detection using CNN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farmers and agri-officers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BIBLIOGRAPHY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13">
  <a:themeElements>
    <a:clrScheme name="Morphiq college-313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college-313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Crop Disease Detection using CNN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