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Hours saved per drive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Drive 1</c:v>
                </c:pt>
                <c:pt idx="1">
                  <c:v>Drive 2</c:v>
                </c:pt>
                <c:pt idx="2">
                  <c:v>Drive 3</c:v>
                </c:pt>
                <c:pt idx="3">
                  <c:v>Drive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9</c:v>
                </c:pt>
                <c:pt idx="2">
                  <c:v>11</c:v>
                </c:pt>
                <c:pt idx="3">
                  <c:v>12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CAMPUS PLACEMENT PORTAL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CAMPUS PLACEMENT PORTAL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CAMPUS PLACEMENT PORTAL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CAMPUS PLACEMENT PORTAL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239000" y="1333500"/>
            <a:ext cx="1397000" cy="1397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239000" y="2730500"/>
            <a:ext cx="1397000" cy="1397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39000" y="4127500"/>
            <a:ext cx="1397000" cy="1397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ight Triangle 7"/>
          <p:cNvSpPr/>
          <p:nvPr/>
        </p:nvSpPr>
        <p:spPr>
          <a:xfrm>
            <a:off x="8636000" y="1333500"/>
            <a:ext cx="1397000" cy="139700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ight Triangle 8"/>
          <p:cNvSpPr/>
          <p:nvPr/>
        </p:nvSpPr>
        <p:spPr>
          <a:xfrm>
            <a:off x="8636000" y="2730500"/>
            <a:ext cx="1397000" cy="13970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845550" y="4337050"/>
            <a:ext cx="977900" cy="977900"/>
          </a:xfrm>
          <a:prstGeom prst="ellipse">
            <a:avLst/>
          </a:prstGeom>
          <a:noFill/>
          <a:ln w="1270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033000" y="1333500"/>
            <a:ext cx="1397000" cy="1397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242550" y="2940050"/>
            <a:ext cx="977900" cy="977900"/>
          </a:xfrm>
          <a:prstGeom prst="ellipse">
            <a:avLst/>
          </a:prstGeom>
          <a:noFill/>
          <a:ln w="12700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ight Triangle 12"/>
          <p:cNvSpPr/>
          <p:nvPr/>
        </p:nvSpPr>
        <p:spPr>
          <a:xfrm>
            <a:off x="10033000" y="4127500"/>
            <a:ext cx="1397000" cy="1397000"/>
          </a:xfrm>
          <a:prstGeom prst="rt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 spc="250">
                <a:solidFill>
                  <a:schemeClr val="accent2"/>
                </a:solidFill>
                <a:latin typeface="+mn-lt"/>
              </a:rPr>
              <a:t>FINAL YEAR PROJECT · B.TECH INFORMATION TECHNOLOGY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14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GUIDED BY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14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Prof. R. K. Mehta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1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1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Information Technology,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800" b="1" i="0">
                <a:solidFill>
                  <a:schemeClr val="tx1"/>
                </a:solidFill>
                <a:latin typeface="+mj-lt"/>
              </a:rPr>
              <a:t>Campus Placement Portal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One place for drives, applications and results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352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447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447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1464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1559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1559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38576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38671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38671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5688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09600" y="45783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62100" y="45783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562100" y="528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609600" y="52895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62100" y="52895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562100" y="59912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42148" y="1733550"/>
            <a:ext cx="3540252" cy="4152900"/>
          </a:xfrm>
          <a:prstGeom prst="roundRect">
            <a:avLst>
              <a:gd name="adj" fmla="val 591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202674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025634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37398" y="41757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700" b="1" i="0">
                <a:solidFill>
                  <a:schemeClr val="bg1"/>
                </a:solidFill>
                <a:latin typeface="+mj-lt"/>
              </a:rPr>
              <a:t>Placement drive management is still handled manually in most places — slow, error-prone and hard to track.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this project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EXISTING WORK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HOW IT WORKS</a:t>
            </a:r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METHODOLOGY</a:t>
            </a:r>
          </a:p>
        </p:txBody>
      </p:sp>
      <p:sp>
        <p:nvSpPr>
          <p:cNvPr id="4" name="Pentagon 3"/>
          <p:cNvSpPr/>
          <p:nvPr/>
        </p:nvSpPr>
        <p:spPr>
          <a:xfrm>
            <a:off x="609600" y="1924050"/>
            <a:ext cx="225171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5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04160" y="1924050"/>
            <a:ext cx="225171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2801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8036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8036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4998720" y="1924050"/>
            <a:ext cx="225171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2257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7492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93280" y="1924050"/>
            <a:ext cx="225171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1713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6948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6948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387840" y="1924050"/>
            <a:ext cx="225171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71169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6404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6404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BUILD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EVALUATION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2"/>
                </a:solidFill>
                <a:latin typeface="+mj-lt"/>
              </a:rPr>
              <a:t>70%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93736" y="2876550"/>
            <a:ext cx="3788664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less manual coordination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93736" y="3543300"/>
            <a:ext cx="3788664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93736" y="3733800"/>
            <a:ext cx="3788664" cy="1790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SUMMARY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Campus Placement Portal meets its main objectives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Automation saves time and reduces errors for students and the placement cell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71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Dept. of Information Technology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317">
  <a:themeElements>
    <a:clrScheme name="Morphiq college-317">
      <a:dk1>
        <a:srgbClr val="1F1A0E"/>
      </a:dk1>
      <a:lt1>
        <a:srgbClr val="FFFBEA"/>
      </a:lt1>
      <a:dk2>
        <a:srgbClr val="625A3E"/>
      </a:dk2>
      <a:lt2>
        <a:srgbClr val="FFF0B8"/>
      </a:lt2>
      <a:accent1>
        <a:srgbClr val="F2A900"/>
      </a:accent1>
      <a:accent2>
        <a:srgbClr val="2D2A6E"/>
      </a:accent2>
      <a:accent3>
        <a:srgbClr val="E2504C"/>
      </a:accent3>
      <a:accent4>
        <a:srgbClr val="2E8B57"/>
      </a:accent4>
      <a:accent5>
        <a:srgbClr val="FDECC0"/>
      </a:accent5>
      <a:accent6>
        <a:srgbClr val="DBD7C7"/>
      </a:accent6>
      <a:hlink>
        <a:srgbClr val="F2A900"/>
      </a:hlink>
      <a:folHlink>
        <a:srgbClr val="2D2A6E"/>
      </a:folHlink>
    </a:clrScheme>
    <a:fontScheme name="Morphiq college-317">
      <a:majorFont>
        <a:latin typeface="Libre Baskerville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Campus Placement Portal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