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Waiting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Before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74</c:v>
                </c:pt>
                <c:pt idx="1">
                  <c:v>48</c:v>
                </c:pt>
                <c:pt idx="2">
                  <c:v>35</c:v>
                </c:pt>
                <c:pt idx="3">
                  <c:v>29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HOSPITAL APPOINTMENT BOOKING SYSTEM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9997440" y="342900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534400" y="4696030"/>
            <a:ext cx="146304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7802880" y="342900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7802880" y="216197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534400" y="2161970"/>
            <a:ext cx="146304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997440" y="2161970"/>
            <a:ext cx="731520" cy="126703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728960" y="3429000"/>
            <a:ext cx="1053389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007706" y="4696030"/>
            <a:ext cx="526694" cy="912261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007706" y="1249709"/>
            <a:ext cx="526694" cy="912261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348570" y="3048610"/>
            <a:ext cx="760781" cy="7607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617050" y="4315639"/>
            <a:ext cx="760781" cy="76078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54010" y="4315639"/>
            <a:ext cx="760781" cy="7607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22490" y="3048610"/>
            <a:ext cx="760781" cy="76078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54010" y="1781580"/>
            <a:ext cx="760781" cy="7607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617050" y="1781580"/>
            <a:ext cx="760781" cy="76078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519002" y="3165653"/>
            <a:ext cx="526694" cy="5266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44358" y="5344944"/>
            <a:ext cx="526694" cy="5266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744358" y="986362"/>
            <a:ext cx="526694" cy="52669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i="0" spc="250">
                <a:solidFill>
                  <a:schemeClr val="accent2"/>
                </a:solidFill>
                <a:latin typeface="+mn-lt"/>
              </a:rPr>
              <a:t>FINAL YEAR PROJECT · B.TECH COMPUTER SCIENCE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Computer Science,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>
                <a:solidFill>
                  <a:schemeClr val="tx1"/>
                </a:solidFill>
                <a:latin typeface="+mj-lt"/>
              </a:rPr>
              <a:t>Hospital Appointment Booking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Online OPD booking with token tracking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Outpatient appointment booking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389382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Most patients and hospital staff we surveyed still rely on paper or spreadsheets for outpatient appointment booking.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Outpatient appointment booking matters to patients and hospital staff every 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This project builds hospital appointment booking system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WHAT WE SET OUT TO DO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outpatient appointment booking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patients and hospital staff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EXISTING WORK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HOW IT WORKS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DESIGN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hospital appointment booking system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TOOLS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2624138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Patient and staff web app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67088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67088" y="1870710"/>
            <a:ext cx="2624138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633788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33788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33788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Spring Boot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3788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Booking APIs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00775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00775" y="1870710"/>
            <a:ext cx="2624138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6467475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67475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67475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PostgreSQL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7475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Appointments and doctors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34462" y="1870710"/>
            <a:ext cx="26241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34462" y="1870710"/>
            <a:ext cx="2624138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301162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01162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01162" y="2956560"/>
            <a:ext cx="20907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Twilio-style SMS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01162" y="3718560"/>
            <a:ext cx="20907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Token alerts (any SMS gateway)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Implementation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Oval 8"/>
          <p:cNvSpPr/>
          <p:nvPr/>
        </p:nvSpPr>
        <p:spPr>
          <a:xfrm>
            <a:off x="275844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5844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5844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5844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4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Oval 12"/>
          <p:cNvSpPr/>
          <p:nvPr/>
        </p:nvSpPr>
        <p:spPr>
          <a:xfrm>
            <a:off x="498348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98348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8348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8348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Oval 16"/>
          <p:cNvSpPr/>
          <p:nvPr/>
        </p:nvSpPr>
        <p:spPr>
          <a:xfrm>
            <a:off x="720852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08520" y="379933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8520" y="421843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08520" y="452323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Oval 20"/>
          <p:cNvSpPr/>
          <p:nvPr/>
        </p:nvSpPr>
        <p:spPr>
          <a:xfrm>
            <a:off x="943356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433560" y="1837182"/>
            <a:ext cx="199644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33560" y="2256282"/>
            <a:ext cx="19964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33560" y="2561082"/>
            <a:ext cx="199644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BUILD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334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EVALUATION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2024" y="2800350"/>
            <a:ext cx="3846576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shorter waiting time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812024" y="3467100"/>
            <a:ext cx="3846576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812024" y="3657600"/>
            <a:ext cx="3846576" cy="1943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shorter waiting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records digitised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SUMMARY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Hospital Appointment Booking System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patients and hospital staff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app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apps for Android and iOS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AI insights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Predictions from historical data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Scale-up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Deploy across more sites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Future scope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>
            <a:off x="101346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>
            <a:off x="8763000" y="461684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H="1" flipV="1">
            <a:off x="8077200" y="342900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0772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763000" y="2241160"/>
            <a:ext cx="137160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134600" y="2241160"/>
            <a:ext cx="685800" cy="118784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0820400" y="3429000"/>
            <a:ext cx="987552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>
            <a:off x="8269224" y="4616840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69224" y="1385914"/>
            <a:ext cx="493776" cy="855246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463784" y="307238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777984" y="426022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406384" y="4260224"/>
            <a:ext cx="713232" cy="71323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720584" y="3072384"/>
            <a:ext cx="713232" cy="71323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06384" y="1884544"/>
            <a:ext cx="713232" cy="71323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77984" y="1884544"/>
            <a:ext cx="713232" cy="71323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561064" y="3182112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022336" y="5225198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022336" y="1139026"/>
            <a:ext cx="493776" cy="49377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Dept.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16">
  <a:themeElements>
    <a:clrScheme name="Morphiq college-316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college-316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Hospital Appointment Booking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