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Tomato</c:v>
                </c:pt>
                <c:pt idx="1">
                  <c:v>Potato</c:v>
                </c:pt>
                <c:pt idx="2">
                  <c:v>Maize</c:v>
                </c:pt>
                <c:pt idx="3">
                  <c:v>Rice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94</c:v>
                </c:pt>
                <c:pt idx="2">
                  <c:v>91</c:v>
                </c:pt>
                <c:pt idx="3">
                  <c:v>89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CROP DISEASE DETECTION USING CNN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61579" y="1520190"/>
            <a:ext cx="2388210" cy="238821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21334" y="2379945"/>
            <a:ext cx="668699" cy="66869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82150" y="3000375"/>
            <a:ext cx="1620571" cy="1620571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65555" y="3583780"/>
            <a:ext cx="453760" cy="453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952736" y="928116"/>
            <a:ext cx="1194105" cy="1194105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82614" y="1357994"/>
            <a:ext cx="334349" cy="33434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100" b="0" i="0">
                <a:solidFill>
                  <a:schemeClr val="tx1"/>
                </a:solidFill>
                <a:latin typeface="+mj-lt"/>
              </a:rPr>
              <a:t>Crop Disease Detection using CNN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Leaf photos diagnosed by a phone 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6573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8000" y="1657350"/>
            <a:ext cx="3556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657350"/>
            <a:ext cx="3556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33400" y="3981450"/>
            <a:ext cx="35560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8000" y="3981450"/>
            <a:ext cx="3556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26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2600" y="3981450"/>
            <a:ext cx="3556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Crop disease identification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Crop disease identification takes hours of repetitive effort.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and agri-officers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crop disease identification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farmers and agri-officers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crop disease detection using cnn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29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26241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TensorFlow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CNN model training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29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7088" y="1870710"/>
            <a:ext cx="26241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3788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Keras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Transfer learning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29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00775" y="1870710"/>
            <a:ext cx="26241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67475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Flask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Prediction API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29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34462" y="1870710"/>
            <a:ext cx="26241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01162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Android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Farmer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93%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average accuracy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93%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accuracy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Crop Disease Detection using CNN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farmers and agri-officers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21">
  <a:themeElements>
    <a:clrScheme name="Morphiq college-321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college-321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Crop Disease Detection using CNN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