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Energy (kWh/day)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21</c:v>
                </c:pt>
                <c:pt idx="2">
                  <c:v>16</c:v>
                </c:pt>
                <c:pt idx="3">
                  <c:v>22</c:v>
                </c:pt>
                <c:pt idx="4">
                  <c:v>20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SOLAR POWER MONITORING DASHBOARD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0" y="0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1069848" y="0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1604772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2674620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3209544" y="0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3744468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4279392" y="0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5884164" y="295717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1069848" y="591434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2139696" y="591434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4279392" y="591434"/>
            <a:ext cx="507492" cy="55522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5884164" y="887151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6419088" y="591434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0" y="1182868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534924" y="1478585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1069848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1604772" y="1478585"/>
            <a:ext cx="507492" cy="55522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2139696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3209544" y="1182868"/>
            <a:ext cx="507492" cy="55522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4814316" y="1478585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5349240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6419088" y="1182868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0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1069848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1604772" y="2070019"/>
            <a:ext cx="507492" cy="55522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Hexagon 29"/>
          <p:cNvSpPr/>
          <p:nvPr/>
        </p:nvSpPr>
        <p:spPr>
          <a:xfrm>
            <a:off x="2139696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Hexagon 30"/>
          <p:cNvSpPr/>
          <p:nvPr/>
        </p:nvSpPr>
        <p:spPr>
          <a:xfrm>
            <a:off x="2674620" y="2070019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Hexagon 31"/>
          <p:cNvSpPr/>
          <p:nvPr/>
        </p:nvSpPr>
        <p:spPr>
          <a:xfrm>
            <a:off x="3744468" y="2070019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Hexagon 32"/>
          <p:cNvSpPr/>
          <p:nvPr/>
        </p:nvSpPr>
        <p:spPr>
          <a:xfrm>
            <a:off x="4279392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Hexagon 33"/>
          <p:cNvSpPr/>
          <p:nvPr/>
        </p:nvSpPr>
        <p:spPr>
          <a:xfrm>
            <a:off x="4814316" y="2070019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Hexagon 34"/>
          <p:cNvSpPr/>
          <p:nvPr/>
        </p:nvSpPr>
        <p:spPr>
          <a:xfrm>
            <a:off x="5349240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Hexagon 35"/>
          <p:cNvSpPr/>
          <p:nvPr/>
        </p:nvSpPr>
        <p:spPr>
          <a:xfrm>
            <a:off x="5884164" y="2070019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Hexagon 36"/>
          <p:cNvSpPr/>
          <p:nvPr/>
        </p:nvSpPr>
        <p:spPr>
          <a:xfrm>
            <a:off x="6419088" y="1774302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Hexagon 37"/>
          <p:cNvSpPr/>
          <p:nvPr/>
        </p:nvSpPr>
        <p:spPr>
          <a:xfrm>
            <a:off x="534924" y="2661453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Hexagon 38"/>
          <p:cNvSpPr/>
          <p:nvPr/>
        </p:nvSpPr>
        <p:spPr>
          <a:xfrm>
            <a:off x="1069848" y="2365736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Hexagon 39"/>
          <p:cNvSpPr/>
          <p:nvPr/>
        </p:nvSpPr>
        <p:spPr>
          <a:xfrm>
            <a:off x="1604772" y="2661453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Hexagon 40"/>
          <p:cNvSpPr/>
          <p:nvPr/>
        </p:nvSpPr>
        <p:spPr>
          <a:xfrm>
            <a:off x="2139696" y="2365736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Hexagon 41"/>
          <p:cNvSpPr/>
          <p:nvPr/>
        </p:nvSpPr>
        <p:spPr>
          <a:xfrm>
            <a:off x="2674620" y="2661453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Hexagon 42"/>
          <p:cNvSpPr/>
          <p:nvPr/>
        </p:nvSpPr>
        <p:spPr>
          <a:xfrm>
            <a:off x="3209544" y="2365736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Hexagon 43"/>
          <p:cNvSpPr/>
          <p:nvPr/>
        </p:nvSpPr>
        <p:spPr>
          <a:xfrm>
            <a:off x="3744468" y="2661453"/>
            <a:ext cx="507492" cy="55522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Hexagon 44"/>
          <p:cNvSpPr/>
          <p:nvPr/>
        </p:nvSpPr>
        <p:spPr>
          <a:xfrm>
            <a:off x="5349240" y="2365736"/>
            <a:ext cx="507492" cy="55522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Aarav Sharma · Diya Patel   ·   Prof. R. K. Mehta   ·   Electrical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1" i="0">
                <a:solidFill>
                  <a:schemeClr val="tx1"/>
                </a:solidFill>
                <a:latin typeface="+mj-lt"/>
              </a:rPr>
              <a:t>Solar Power Monitoring Dashboard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Live generation tracking for rooftop solar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800" b="1" i="0">
                <a:solidFill>
                  <a:schemeClr val="tx1"/>
                </a:solidFill>
                <a:latin typeface="+mj-lt"/>
              </a:rPr>
              <a:t>Solar plant monitoring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19060" y="1809750"/>
            <a:ext cx="378714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homeowners and installers we surveyed still rely on paper or spreadsheets for solar plant monitoring.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</a:rPr>
              <a:t>Solar plant monitoring matters to homeowners and installers every day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●"/>
            </a:pPr>
            <a:r>
              <a:rPr sz="2400" b="0" i="0">
                <a:solidFill>
                  <a:schemeClr val="tx1"/>
                </a:solidFill>
                <a:latin typeface="+mn-lt"/>
              </a:rPr>
              <a:t>This project builds solar power monitoring dashboard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plant monitoring takes hours of repetitive effort.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Homeowners and installers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solar power monitoring dashboard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2547938" cy="3810000"/>
          </a:xfrm>
          <a:prstGeom prst="roundRect">
            <a:avLst>
              <a:gd name="adj" fmla="val 299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25479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INA219 sensors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Voltage and current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43288" y="1916430"/>
            <a:ext cx="2547938" cy="3810000"/>
          </a:xfrm>
          <a:prstGeom prst="roundRect">
            <a:avLst>
              <a:gd name="adj" fmla="val 299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443288" y="1916430"/>
            <a:ext cx="25479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709988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09988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ESP32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logger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00775" y="1916430"/>
            <a:ext cx="2547938" cy="3810000"/>
          </a:xfrm>
          <a:prstGeom prst="roundRect">
            <a:avLst>
              <a:gd name="adj" fmla="val 299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00775" y="1916430"/>
            <a:ext cx="25479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67475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7475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InfluxDB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Time-series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58262" y="1916430"/>
            <a:ext cx="2547938" cy="3810000"/>
          </a:xfrm>
          <a:prstGeom prst="roundRect">
            <a:avLst>
              <a:gd name="adj" fmla="val 299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58262" y="1916430"/>
            <a:ext cx="25479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224962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24962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Grafana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yield after fault alerts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Solar Power Monitoring Dashboard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homeowners and installers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Electrical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22">
  <a:themeElements>
    <a:clrScheme name="Morphiq college-322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college-322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Power Monitoring Dashboard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