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Time per task (s)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Search</c:v>
                </c:pt>
                <c:pt idx="1">
                  <c:v>Issue</c:v>
                </c:pt>
                <c:pt idx="2">
                  <c:v>Return</c:v>
                </c:pt>
                <c:pt idx="3">
                  <c:v>Report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9</c:v>
                </c:pt>
                <c:pt idx="3">
                  <c:v>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Energy (kWh/day)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21</c:v>
                </c:pt>
                <c:pt idx="2">
                  <c:v>16</c:v>
                </c:pt>
                <c:pt idx="3">
                  <c:v>22</c:v>
                </c:pt>
                <c:pt idx="4">
                  <c:v>20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Water used (litres)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820</c:v>
                </c:pt>
                <c:pt idx="1">
                  <c:v>640</c:v>
                </c:pt>
                <c:pt idx="2">
                  <c:v>560</c:v>
                </c:pt>
                <c:pt idx="3">
                  <c:v>530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Hours saved per drive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Drive 1</c:v>
                </c:pt>
                <c:pt idx="1">
                  <c:v>Drive 2</c:v>
                </c:pt>
                <c:pt idx="2">
                  <c:v>Drive 3</c:v>
                </c:pt>
                <c:pt idx="3">
                  <c:v>Drive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Good light</c:v>
                </c:pt>
                <c:pt idx="1">
                  <c:v>Low light</c:v>
                </c:pt>
                <c:pt idx="2">
                  <c:v>Side angle</c:v>
                </c:pt>
                <c:pt idx="3">
                  <c:v>With mask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91</c:v>
                </c:pt>
                <c:pt idx="2">
                  <c:v>88</c:v>
                </c:pt>
                <c:pt idx="3">
                  <c:v>82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PM2.5 (µg/m³)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6 AM</c:v>
                </c:pt>
                <c:pt idx="1">
                  <c:v>10 AM</c:v>
                </c:pt>
                <c:pt idx="2">
                  <c:v>2 PM</c:v>
                </c:pt>
                <c:pt idx="3">
                  <c:v>6 PM</c:v>
                </c:pt>
                <c:pt idx="4">
                  <c:v>10 PM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88</c:v>
                </c:pt>
                <c:pt idx="2">
                  <c:v>61</c:v>
                </c:pt>
                <c:pt idx="3">
                  <c:v>96</c:v>
                </c:pt>
                <c:pt idx="4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ENGINEERING PROJECT SHOWCASE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ENGINEERING PROJECT SHOWCASE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ENGINEERING PROJECT SHOWCASE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ENGINEERING PROJECT SHOWCASE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7239000" y="1333500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892796" y="1694932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8546592" y="1333500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200388" y="1694932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892796" y="2417796"/>
            <a:ext cx="620268" cy="678607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9854184" y="2056364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239000" y="2779227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7892796" y="3140659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8546592" y="2779227"/>
            <a:ext cx="620268" cy="678607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200388" y="3140659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854184" y="2779227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892796" y="3863523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8546592" y="3502091"/>
            <a:ext cx="620268" cy="678607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9200388" y="3863523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854184" y="3502091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7239000" y="4224955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892796" y="4586387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546592" y="4224955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854184" y="4224955"/>
            <a:ext cx="620268" cy="678607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B.TECH · FINAL YEAR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050" b="1" i="0">
                <a:solidFill>
                  <a:schemeClr val="tx1"/>
                </a:solidFill>
                <a:latin typeface="+mj-lt"/>
              </a:rPr>
              <a:t>Engineering Project Showcase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All project chapters in one editable deck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Online Library Management System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688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51800" y="18097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Smart Irrigation System using IoT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Campus Placement Portal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68800" y="39814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Face Recognition Attendance System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51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51800" y="39814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Air Quality Monitoring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6096000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500" b="1" i="0">
                <a:solidFill>
                  <a:schemeClr val="tx1"/>
                </a:solidFill>
                <a:latin typeface="+mj-lt"/>
              </a:rPr>
              <a:t>Online Library Management System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Search, issue and return books from one web portal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1 · Online Library Management System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Many college libraries still track issues in paper ledgers.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College libraries manage thousands of titles and members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Manual registers make search and tracking slow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web portal can automate issue, return and fines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 designed a role-based system for students and librarians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Slow 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 quick way to check if a book is available.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Lost records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Paper ledgers get damaged or misplaced.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Late returns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Fines are calculated by hand and often missed.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Catalogue books with search by title, author and subject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issue, return and fine calculation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Send due-date reminders by email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librarians reports on stock and usage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Koha (open source)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 ILS suite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Complex for small colleges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Excel registers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Spreadsheet tracking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access control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Barcode systems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Scanner-based issue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student portal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Paper ledgers and manual search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Fines calculated by hand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reminders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Searchable online catalogue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Automatic fines and reminders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Role-based dashboards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Catalogue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Books added with ISBN and copies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Search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Students search and reserve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Circulate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Issue and return with due dates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Stock, fines and usage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three-tier web application: a responsive front end, a REST API for books, members and loans, and a relational database with scheduled jobs for reminders.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Responsive web front end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Node.js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REST API and business logic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MySQL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Books, members and loans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47625" cy="381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Nodemailer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Due-date reminder emails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Catalogue search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Filters by subject and availability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Issue desk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Librarian issues a book in two clicks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Student account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Loans, due dates and fines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5×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faster issue and return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Common library tasks now take seconds instead of minutes at the counter.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faster counter tasks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loans tracked digitally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Daily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automatic reminders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portal replaces slow paper processes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Automatic fines and reminders reduce late returns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Reports help plan purchases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Scan a book to issue it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E-books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Digital lending section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Suggest books by course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948928" y="1577157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Solar Power Monitoring Dashboard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Live generation tracking for rooftop solar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2 · Solar Power Monitoring Dashboard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homeowners and installers we surveyed still rely on paper or spreadsheets for solar plant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Solar plant monitoring matters to homeowners and installers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solar power monitoring dashboard as a working prototype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 plant monitoring takes hours of repetitive effort.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Homeowners and installers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the core steps of solar plant monitoring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homeowners and installers a simple, mobile-friendly interface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solar power monitoring dashboard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INA219 sensors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Voltage and current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ESP32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logger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InfluxDB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Time-series data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47625" cy="381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Grafana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more yield after fault alerts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more yield after fault alerts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Solar Power Monitoring Dashboard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homeowners and installers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948928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50" b="1" i="0">
                <a:solidFill>
                  <a:schemeClr val="tx1"/>
                </a:solidFill>
                <a:latin typeface="+mj-lt"/>
              </a:rPr>
              <a:t>Smart Irrigation System using IoT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Soil-moisture driven watering for small farms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3 · Smart Irrigation System using IoT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Flood irrigation is still the most common method on small Indian farms.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Agriculture depends heavily on timely, measured irrigation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Manual watering wastes water, power and labour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Low-cost sensors and microcontrollers make automation affordable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a sensor-driven pump controller with a phone dashboard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Over-watering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Fields are watered on a fixed schedule, not on actual soil need.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visibility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Farmers cannot see soil conditions without visiting the field.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High cost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Commercial drip automation is too expensive for small plots.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Measure soil moisture, temperature and humidity in real time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Switch the pump automatically using threshold logic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Show live readings and alerts on a mobile dashboard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Keep the total hardware cost under ₹2,500 per unit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Kumar et al.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GSM-based pump control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sensor feedback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Rao &amp; Singh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Timer-based drip system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Ignores weather and soil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Fernandes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Cloud dashboard prototype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Needs constant Wi-Fi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Fixed timers or manual switching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data on soil condition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Water and power wasted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Sensor-based automatic switching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Live dashboard with alerts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Lower water and power use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Moisture, DHT11 and rain sensors read field data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ESP32 compares readings with crop thresholds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Relay switches the pump on or off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Notify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Readings and alerts sync to the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Sensors feed an ESP32 controller. A relay module drives the pump, and readings are pushed every minute to a lightweight cloud database that the mobile dashboard reads.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Wi-Fi microcontroller running the control loop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Sensors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Capacitive soil moisture, DHT11, rain sensor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Firebase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Real-time database for readings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47625" cy="381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Flutter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Cross-platform mobile dashboard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Hardware prototype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Controller, relay and sensors on a test bed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Field setup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Probe placement in a 10 m² test plot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Mobile dashboard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Live readings, history and pump status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35%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water than the manual baseline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Automatic switching cut water use steadily as thresholds were tuned for the crop.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35%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less water used in the test plot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₹2,300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hardware cost per unit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2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pump response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low-cost controller can automate irrigation reliably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Sensor feedback avoids over-watering and saves power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dashboard gives farmers visibility without field visits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Weather forecast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Skip watering when rain is expected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Solar power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Run the unit fully off-grid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Multi-zone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 several valves per farm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6096000" y="1051438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Campus Placement Portal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One place for drives, applications and results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4 · Campus Placement Portal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students and the placement cell we surveyed still rely on paper or spreadsheets for placement drive management.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Placement drive management matters to students and the placement cell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campus placement portal as a working prototype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Placement drive management takes hours of repetitive effort.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and the placement cell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the core steps of placement drive management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students and the placement cell a simple, mobile-friendly interface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campus placement portal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Next.js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Student and admin portal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Node.js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APIs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MongoDB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Profiles and drives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47625" cy="381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Mail service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Notifications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70%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manual coordination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70%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less manual coordination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Campus Placement Portal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students and the placement cell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Face Recognition Attendance System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Contactless classroom attendance with deep learning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5 · Face Recognition Attendance System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registers are easy to proxy and hard to analyse.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Attendance is recorded manually in most classrooms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Roll calls waste teaching time and allow proxies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Face recognition can mark attendance in seconds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 built a camera-based system with a teacher dashboard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Lost 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Roll calls take minutes of every lecture.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Proxy attendance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Signatures and verbal responses are easy to fake.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analytics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Paper registers make trends hard to see.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Detect and recognise faces from a classroom camera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 attendance automatically with a timestamp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Generate subject-wise reports for teachers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Respect privacy: store embeddings, not raw photos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Viola–Jones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Haar cascade detection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Weak in poor lighting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FaceNet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Deep embeddings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Needs GPU for training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RFID systems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 tapping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Cards can be shared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roll call or registers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Proxy attendance possible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Reports compiled by hand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Automatic camera-based marking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Proxy-resistant face matching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Instant reports and exports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Capture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Classroom camera sends frames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Detect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MTCNN finds faces in each frame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Recognise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Embeddings matched against enrolled students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Record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Attendance saved with time and subject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camera module streams frames to a local server. Faces are detected, converted to embeddings and matched to the enrolled class. Results go to a database that powers the teacher dashboard.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Python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processing pipeline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OpenCV + MTCNN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Face detection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FaceNet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Face embeddings and matching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47625" cy="381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Django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Teacher dashboard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Enrolment screen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Students registered with 5 sample images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Live recognition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Bounding boxes with names in real time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Subject-wise attendance export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97%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accuracy in normal lighting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Accuracy stays high in normal classrooms and drops gracefully in harder conditions.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97%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recognition accuracy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15 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to mark a full class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raw photos stored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Face recognition makes attendance fast and proxy-resistant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Embeddings keep the system privacy-friendly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Teachers get reports without manual work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check their own attendance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Edge device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Run fully on a Raspberry Pi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Liveness check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Stop photo-based spoofing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6096000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8948928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Hexagon 28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Hexagon 29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Hexagon 30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Air Quality Monitoring Network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Low-cost sensors mapping pollution across a campus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6 · Air Quality Monitoring Network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PM2.5 particles are small enough to enter the bloodstream.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Air pollution varies sharply over short distances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Official monitoring stations are sparse and expensive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Low-cost sensor nodes can fill the gaps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 deployed a small network and a live map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Sparse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station may cover a whole district.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High cost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Reference monitors cost lakhs of rupees each.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awareness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People rarely see local, live readings.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nodes measuring PM2.5, PM10, CO₂ and humidity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Calibrate against a reference instrument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Publish a live campus air-quality map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Send alerts when levels cross safe limits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Kim et al.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Low-cost PM sensors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Drift without calibration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City AQ networks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Dense sensor grids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Proprietary platforms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Patel &amp; Joshi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LoRa-based nodes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 pilot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Few official stations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Hourly, delayed data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local alerts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Dense low-cost node network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Minute-level live map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Threshold alerts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PMS5003 and CO₂ sensors in each node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Transmit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LoRa sends readings to a gateway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Calibrate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Correction model on the server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Visualise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map and alerts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Solar-powered nodes send readings over LoRa to a gateway, which forwards them to a time-series database. A calibration model corrects drift before the map is updated.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50" b="1" i="0">
                <a:solidFill>
                  <a:schemeClr val="tx1"/>
                </a:solidFill>
                <a:latin typeface="+mj-lt"/>
              </a:rPr>
              <a:t>ESP32 + LoRa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Node controller and radio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9988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PMS5003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Particulate matter sensor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67475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InfluxDB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Time-series storage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47625" cy="381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24962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Leaflet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Interactive map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Sensor node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Weatherproof enclosure with solar panel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Gateway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Rooftop LoRa receiver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Live map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Colour-coded AQI by location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0.91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correlation with the reference monitor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Readings peak with morning and evening traffic, matching the reference station trend.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nodes deployed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0.91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correlation after calibration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update interval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Low-cost nodes give useful, local air-quality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Calibration is essential for accuracy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live map raises awareness quickly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City scale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Expand to nearby wards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Forecasting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 next-day AQI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Health alerts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Notify sensitive groups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656">
  <a:themeElements>
    <a:clrScheme name="Morphiq college-656">
      <a:dk1>
        <a:srgbClr val="2A1020"/>
      </a:dk1>
      <a:lt1>
        <a:srgbClr val="FFF7FA"/>
      </a:lt1>
      <a:dk2>
        <a:srgbClr val="6E5260"/>
      </a:dk2>
      <a:lt2>
        <a:srgbClr val="F9E3EC"/>
      </a:lt2>
      <a:accent1>
        <a:srgbClr val="A4135A"/>
      </a:accent1>
      <a:accent2>
        <a:srgbClr val="F48C06"/>
      </a:accent2>
      <a:accent3>
        <a:srgbClr val="3A0CA3"/>
      </a:accent3>
      <a:accent4>
        <a:srgbClr val="2A9D8F"/>
      </a:accent4>
      <a:accent5>
        <a:srgbClr val="EFCEDD"/>
      </a:accent5>
      <a:accent6>
        <a:srgbClr val="DDD2D7"/>
      </a:accent6>
      <a:hlink>
        <a:srgbClr val="A4135A"/>
      </a:hlink>
      <a:folHlink>
        <a:srgbClr val="F48C06"/>
      </a:folHlink>
    </a:clrScheme>
    <a:fontScheme name="Morphiq college-656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Engineering Project Showcase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