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458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458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458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458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648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648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648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648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839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839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839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839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029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029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029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029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2204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2204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2204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2204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4109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4109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4109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4109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CRAFTLOOM STUDIO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913620" y="1552651"/>
            <a:ext cx="922020" cy="92202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82840" y="3421750"/>
            <a:ext cx="457257" cy="24761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559040" y="3555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30490" y="35551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30490" y="45457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559040" y="47933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730490" y="47933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30490" y="528865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30490" y="553630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978197" y="4388648"/>
            <a:ext cx="442227" cy="15092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54397" y="45219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54397" y="47696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4397" y="50172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54397" y="526494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54397" y="551259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58523" y="4078910"/>
            <a:ext cx="335503" cy="181897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534723" y="42122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534723" y="44599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534723" y="47075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534723" y="49552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832126" y="3244304"/>
            <a:ext cx="380681" cy="265357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08326" y="36253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908326" y="38729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08326" y="41206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908326" y="46159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908326" y="51112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908326" y="53588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250907" y="2813583"/>
            <a:ext cx="363436" cy="308429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327107" y="29469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327107" y="34422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327107" y="36898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327107" y="41851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327107" y="44328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327107" y="46804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327107" y="49281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652443" y="4016253"/>
            <a:ext cx="368742" cy="18816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728643" y="41496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728643" y="43972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59285" y="2833714"/>
            <a:ext cx="601776" cy="30641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135485" y="2967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306935" y="2967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135485" y="3214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135485" y="3462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135485" y="3710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0306935" y="3710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306935" y="39576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306935" y="42053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135485" y="44529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306935" y="44529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306935" y="47006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135485" y="49482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306935" y="49482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135485" y="5443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306935" y="5443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699160" y="3704611"/>
            <a:ext cx="367169" cy="219326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775360" y="38379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775360" y="40856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775360" y="48285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775360" y="507621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75360" y="532386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1104430" y="3977791"/>
            <a:ext cx="234130" cy="192008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85800" y="7810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COMPANY PROFILE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8580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8580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23012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23012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Varanasi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74440" y="57340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74440" y="59245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5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500" b="1" i="0">
                <a:solidFill>
                  <a:schemeClr val="tx1"/>
                </a:solidFill>
                <a:latin typeface="+mj-lt"/>
              </a:rPr>
              <a:t>Craftloom Studio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Handloom and handicraft brand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Bringing artisans' work to homes around the world.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Handloom textiles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Sarees, stoles, home linen.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Corporate gifting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craft hampers.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Artisan programme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Fair wages and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395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522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 &amp; CEO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3" name="Oval 12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DELIVERY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21" name="Oval 20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PEOPLE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65">
  <a:themeElements>
    <a:clrScheme name="Morphiq startup-265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startup-265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Craftloom Studio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