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8581" y="4796790"/>
            <a:ext cx="220028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29114" y="4106736"/>
            <a:ext cx="220028" cy="192830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79646" y="3839566"/>
            <a:ext cx="220028" cy="219547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30179" y="3616382"/>
            <a:ext cx="220028" cy="241865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880711" y="3230226"/>
            <a:ext cx="220028" cy="280481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331244" y="3103678"/>
            <a:ext cx="220028" cy="293136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81776" y="2470474"/>
            <a:ext cx="220028" cy="356456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188595" y="3973386"/>
            <a:ext cx="450533" cy="69005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639128" y="3706216"/>
            <a:ext cx="450532" cy="26717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89660" y="3483032"/>
            <a:ext cx="450532" cy="22318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540192" y="3096876"/>
            <a:ext cx="450533" cy="38615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990725" y="2970328"/>
            <a:ext cx="450533" cy="12654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2441258" y="2337124"/>
            <a:ext cx="450532" cy="63320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2395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2928" y="389718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13460" y="363001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463992" y="340683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914525" y="302067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365058" y="289412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815590" y="226092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125730" y="6035040"/>
            <a:ext cx="289179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2777490" y="1918024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Coimbatore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FreshFarm Dairy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Farm-fresh milk and dairy delivered daily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Pure milk from our farms to your door by 7 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WHO WE 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SERVICES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 delivery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bottles at your door.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Dairy range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Curd, paneer, ghee.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Farm visits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See where it comes from.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APPROACH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CULTURE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TEAM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42760" y="4796790"/>
            <a:ext cx="384048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9144" y="4180957"/>
            <a:ext cx="384048" cy="185408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5528" y="3648219"/>
            <a:ext cx="384048" cy="238682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201912" y="3463902"/>
            <a:ext cx="384048" cy="257113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88296" y="3018465"/>
            <a:ext cx="384048" cy="301657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774680" y="2397208"/>
            <a:ext cx="384048" cy="363783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61064" y="1519579"/>
            <a:ext cx="384048" cy="451546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034784" y="4047607"/>
            <a:ext cx="786384" cy="61583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821168" y="3514869"/>
            <a:ext cx="786384" cy="53273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607552" y="3330552"/>
            <a:ext cx="786384" cy="18431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393936" y="2885115"/>
            <a:ext cx="786384" cy="44543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180320" y="2263858"/>
            <a:ext cx="786384" cy="62125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966704" y="1386229"/>
            <a:ext cx="786384" cy="87762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958584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44968" y="39714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31352" y="343866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317736" y="325435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04120" y="280891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890504" y="218765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76888" y="131002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925056" y="6035040"/>
            <a:ext cx="50474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638788" y="967129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56197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66">
  <a:themeElements>
    <a:clrScheme name="Morphiq startup-266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startup-266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FreshFarm Dairy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