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534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534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534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534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725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725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725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725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15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15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15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15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06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06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06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06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96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96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96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96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87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87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87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87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GREENLEAF LOGISTICS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534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534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534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534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725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725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725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725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15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15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15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15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06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06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06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06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96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96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96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96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87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87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87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87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GREENLEAF LOGISTICS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534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534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534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534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725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725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725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725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15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15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15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15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06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06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06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06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96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96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96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96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87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87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87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87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GREENLEAF LOGISTICS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534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534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534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534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725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725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725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725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15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15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15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15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06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06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06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06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966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966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966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966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871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871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871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871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GREENLEAF LOGISTICS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10338816" y="510235"/>
            <a:ext cx="935431" cy="935431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10272" y="1197355"/>
            <a:ext cx="601817" cy="305460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57922" y="157835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586472" y="182600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57922" y="182600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586472" y="207365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757922" y="207365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757922" y="232130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586472" y="256895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57922" y="256895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586472" y="331190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757922" y="331190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586472" y="355955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57922" y="355955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757922" y="380720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50189" y="2903504"/>
            <a:ext cx="628137" cy="134845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397839" y="30368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226389" y="32845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816426" y="2838008"/>
            <a:ext cx="570353" cy="141395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064076" y="32190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424879" y="1303294"/>
            <a:ext cx="500499" cy="294866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501079" y="14366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672529" y="14366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9501079" y="16842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672529" y="16842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9501079" y="19319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9672529" y="19319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672529" y="21795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501079" y="24272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9501079" y="26748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672529" y="26748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501079" y="29225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9672529" y="29225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9501079" y="31701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9672529" y="31701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672529" y="36654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9963478" y="2527594"/>
            <a:ext cx="720774" cy="172436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10039678" y="26609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0382578" y="26609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0211128" y="29085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0039678" y="31562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10039678" y="34038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211128" y="34038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0382578" y="34038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0211128" y="38991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0382578" y="38991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10722352" y="1661992"/>
            <a:ext cx="586528" cy="258996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970002" y="179534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970002" y="204299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970002" y="229064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0970002" y="253829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10798552" y="278594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970002" y="278594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10798552" y="328124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970002" y="328124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798552" y="352889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970002" y="352889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1346980" y="1835673"/>
            <a:ext cx="454756" cy="241628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1423180" y="19690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11423180" y="22166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1423180" y="24643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1423180" y="295962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1423180" y="320727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1839836" y="1424735"/>
            <a:ext cx="157092" cy="2827225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09600" y="6096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COMPANY PROFILE</a:t>
            </a:r>
          </a:p>
        </p:txBody>
      </p:sp>
      <p:cxnSp>
        <p:nvCxnSpPr>
          <p:cNvPr id="69" name="Connector 68"/>
          <p:cNvCxnSpPr/>
          <p:nvPr/>
        </p:nvCxnSpPr>
        <p:spPr>
          <a:xfrm>
            <a:off x="609600" y="5695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0" name="TextBox 69"/>
          <p:cNvSpPr txBox="1"/>
          <p:nvPr/>
        </p:nvSpPr>
        <p:spPr>
          <a:xfrm>
            <a:off x="609600" y="581025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FOUNDED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09600" y="600075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2021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267200" y="581025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HEADQUARTERS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267200" y="600075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Hyderabad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924800" y="581025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WEBSITE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924800" y="600075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28750"/>
            <a:ext cx="6419850" cy="3429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8600" b="1" i="0">
                <a:solidFill>
                  <a:schemeClr val="tx1"/>
                </a:solidFill>
                <a:latin typeface="+mj-lt"/>
              </a:rPr>
              <a:t>Greenleaf Logistics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048250"/>
            <a:ext cx="6667500" cy="6096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Electric last-mile delivery for cities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7335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733550"/>
            <a:ext cx="47625" cy="2019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Who we are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0300" y="17335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733550"/>
            <a:ext cx="47625" cy="20193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What we do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39814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09600" y="3981450"/>
            <a:ext cx="47625" cy="20193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How we work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0300" y="39814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47625" cy="20193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Clients &amp;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Cleaner, faster deliveries for every neighbourhood.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Our mission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2021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Founded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Started with three people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+2 yrs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First 100 clients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Moved into our own office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+4 yrs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 team in a second city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Today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Growing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journey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76300" y="216027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Same-day delivery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e-commerce and retail.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622800" y="216027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50" b="1" i="0">
                <a:solidFill>
                  <a:schemeClr val="tx1"/>
                </a:solidFill>
                <a:latin typeface="+mj-lt"/>
              </a:rPr>
              <a:t>Fleet as a service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EVs with trained riders.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369300" y="216027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Tracking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Live updates for customers.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733550"/>
            <a:ext cx="3505200" cy="3499104"/>
          </a:xfrm>
          <a:prstGeom prst="roundRect">
            <a:avLst>
              <a:gd name="adj" fmla="val 598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250+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projects delivered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733550"/>
            <a:ext cx="3505200" cy="3499104"/>
          </a:xfrm>
          <a:prstGeom prst="roundRect">
            <a:avLst>
              <a:gd name="adj" fmla="val 59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team members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7200" y="1733550"/>
            <a:ext cx="3505200" cy="3499104"/>
          </a:xfrm>
          <a:prstGeom prst="roundRect">
            <a:avLst>
              <a:gd name="adj" fmla="val 59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 served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Understand goals and constraints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Clear scope, timeline and cost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updates and demos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76300" y="216027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Clarity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 say what we will do, then do it.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622800" y="216027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Craft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details make big differences.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369300" y="216027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clients, team and community.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values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two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three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Selected projects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4097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 Name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FOUNDER &amp; CEO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Sets direction and leads client partnerships.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6573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Co-founder Name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DELIVERY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Runs projects and quality.</a:t>
            </a:r>
          </a:p>
        </p:txBody>
      </p:sp>
      <p:sp>
        <p:nvSpPr>
          <p:cNvPr id="20" name="Oval 19"/>
          <p:cNvSpPr/>
          <p:nvPr/>
        </p:nvSpPr>
        <p:spPr>
          <a:xfrm>
            <a:off x="8724900" y="16573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 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PEOPLE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Leadership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9906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85850" y="9906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They felt like part of our own team from the first week.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5850" y="44196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Client name, Company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hello@yourcompany.in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671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+91 80000 00000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246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Work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Let's build something great together.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tartup-267">
  <a:themeElements>
    <a:clrScheme name="Morphiq startup-267">
      <a:dk1>
        <a:srgbClr val="FFF4E6"/>
      </a:dk1>
      <a:lt1>
        <a:srgbClr val="3B0A12"/>
      </a:lt1>
      <a:dk2>
        <a:srgbClr val="D9B9A8"/>
      </a:dk2>
      <a:lt2>
        <a:srgbClr val="4E141E"/>
      </a:lt2>
      <a:accent1>
        <a:srgbClr val="F2B134"/>
      </a:accent1>
      <a:accent2>
        <a:srgbClr val="FFF4E6"/>
      </a:accent2>
      <a:accent3>
        <a:srgbClr val="ED6A5A"/>
      </a:accent3>
      <a:accent4>
        <a:srgbClr val="9CC5A1"/>
      </a:accent4>
      <a:accent5>
        <a:srgbClr val="5C2818"/>
      </a:accent5>
      <a:accent6>
        <a:srgbClr val="5A2F34"/>
      </a:accent6>
      <a:hlink>
        <a:srgbClr val="F2B134"/>
      </a:hlink>
      <a:folHlink>
        <a:srgbClr val="FFF4E6"/>
      </a:folHlink>
    </a:clrScheme>
    <a:fontScheme name="Morphiq startup-267">
      <a:majorFont>
        <a:latin typeface="Syne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Greenleaf Logistics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