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AGRITECH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762125" y="5238750"/>
            <a:ext cx="539750" cy="5397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762125" y="5778500"/>
            <a:ext cx="539750" cy="5397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62125" y="6318250"/>
            <a:ext cx="539750" cy="5397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Pie 7"/>
          <p:cNvSpPr/>
          <p:nvPr/>
        </p:nvSpPr>
        <p:spPr>
          <a:xfrm>
            <a:off x="0" y="4699000"/>
            <a:ext cx="8128000" cy="10795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ight Triangle 8"/>
          <p:cNvSpPr/>
          <p:nvPr/>
        </p:nvSpPr>
        <p:spPr>
          <a:xfrm>
            <a:off x="4064000" y="5778500"/>
            <a:ext cx="4064000" cy="53975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0" y="5778500"/>
            <a:ext cx="8128000" cy="10795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28000" y="5238750"/>
            <a:ext cx="4064000" cy="5397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8128000" y="5238750"/>
            <a:ext cx="4064000" cy="10795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37600" y="5859462"/>
            <a:ext cx="2844800" cy="377825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8128000" y="6318250"/>
            <a:ext cx="4064000" cy="53975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2021   ·   Nashik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Greenleaf Agritech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Smart farming tools for small farmers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Giving every farmer the data to grow more with less.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Oval 7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Oval 15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Soil testing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Fast reports with crop advice.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irrigation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Sensor-based watering kits.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 linkage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Better prices through direct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705600" y="228600"/>
            <a:ext cx="1828800" cy="18288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705600" y="2514600"/>
            <a:ext cx="1828800" cy="18288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4876800" y="2286000"/>
            <a:ext cx="36576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Pie 7"/>
          <p:cNvSpPr/>
          <p:nvPr/>
        </p:nvSpPr>
        <p:spPr>
          <a:xfrm>
            <a:off x="6705600" y="-2286000"/>
            <a:ext cx="365760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Pie 8"/>
          <p:cNvSpPr/>
          <p:nvPr/>
        </p:nvSpPr>
        <p:spPr>
          <a:xfrm>
            <a:off x="6705600" y="0"/>
            <a:ext cx="365760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6705600" y="2286000"/>
            <a:ext cx="3657600" cy="4572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637520" y="342900"/>
            <a:ext cx="1280160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10363200" y="2286000"/>
            <a:ext cx="1828800" cy="22860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63200" y="4572000"/>
            <a:ext cx="1828800" cy="2286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57721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69">
  <a:themeElements>
    <a:clrScheme name="Morphiq startup-269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startup-269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Greenleaf Agritech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