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NEXA CLOUD SOLUTIONS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NEXA CLOUD SOLUTIONS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NEXA CLOUD SOLUTIONS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NEXA CLOUD SOLUTIONS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968179" y="822960"/>
            <a:ext cx="1287475" cy="1287475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573926" y="4136719"/>
            <a:ext cx="728951" cy="272128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21576" y="42700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21576" y="45177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650126" y="47653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650126" y="50130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821576" y="50130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993026" y="50130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993026" y="52606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650126" y="55083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993026" y="57559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650126" y="62512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21576" y="62512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650126" y="64989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993026" y="64989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340978" y="4421850"/>
            <a:ext cx="497931" cy="24361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8628" y="45552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588628" y="50505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588628" y="55458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417178" y="57934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588628" y="57934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417178" y="60411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588628" y="60411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417178" y="62887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588628" y="65364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877009" y="4440229"/>
            <a:ext cx="740936" cy="241777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953209" y="45735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124659" y="45735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296109" y="45735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953209" y="50688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296109" y="50688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124659" y="53165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296109" y="53165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953209" y="60594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124659" y="60594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953209" y="63071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656045" y="3243425"/>
            <a:ext cx="587287" cy="36145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732245" y="33767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903695" y="33767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732245" y="36244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903695" y="36244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732245" y="41197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732245" y="43673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903695" y="43673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8732245" y="46150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8903695" y="46150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903695" y="48626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903695" y="53579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732245" y="58532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903695" y="58532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903695" y="61009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8732245" y="63485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8903695" y="63485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281432" y="1837187"/>
            <a:ext cx="835395" cy="50208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529082" y="19705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700532" y="19705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9871982" y="22181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9529082" y="27134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871982" y="27134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871982" y="29611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871982" y="32087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357632" y="34564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9529082" y="34564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9871982" y="34564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9700532" y="37040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529082" y="39517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9700532" y="39517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871982" y="39517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357632" y="41993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9529082" y="41993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9529082" y="44470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9871982" y="44470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9529082" y="46946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9357632" y="49423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700532" y="51899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871982" y="51899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700532" y="54376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9357632" y="56852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9529082" y="56852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9357632" y="59329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9700532" y="59329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529082" y="61805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700532" y="61805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9357632" y="64282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529082" y="64282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154927" y="3298416"/>
            <a:ext cx="495440" cy="355958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402577" y="41747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10231127" y="44223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10402577" y="44223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10231127" y="46700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402577" y="46700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10231127" y="49176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10402577" y="49176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10231127" y="51653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0231127" y="54129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10402577" y="54129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10402577" y="56606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10231127" y="59082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10231127" y="61559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10231127" y="64035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10688466" y="3825954"/>
            <a:ext cx="689159" cy="303204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0936116" y="39593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1107566" y="39593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10764666" y="42069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11107566" y="42069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10936116" y="44546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11107566" y="44546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10764666" y="47022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10936116" y="47022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10764666" y="49499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10936116" y="49499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10764666" y="51975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10936116" y="51975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11107566" y="51975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10936116" y="54452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10764666" y="56928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10764666" y="59405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10936116" y="59405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10936116" y="61881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11107566" y="61881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10764666" y="64358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11415725" y="3761352"/>
            <a:ext cx="542189" cy="309664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11491925" y="41423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11491925" y="43900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11663375" y="46376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11663375" y="48853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11491925" y="51329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11663375" y="51329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11491925" y="53806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11663375" y="56282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11663375" y="58759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11491925" y="61235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11663375" y="61235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11663375" y="63712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COMPANY PROFILE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FOUNDED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2017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HEADQUARTERS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Pune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WEBSITE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Nexa Cloud Solutions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Cloud and DevOps consulting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875520" y="822960"/>
            <a:ext cx="1341120" cy="134112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339840" y="2798937"/>
            <a:ext cx="681310" cy="40590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758940" y="29322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758940" y="31799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16040" y="34275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587490" y="34275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758940" y="34275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16040" y="36752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587490" y="36752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87490" y="39228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758940" y="41705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16040" y="44181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758940" y="44181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16040" y="49134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587490" y="49134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758940" y="49134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16040" y="51611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758940" y="51611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416040" y="54087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587490" y="54087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416040" y="56564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758940" y="56564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87490" y="59040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758940" y="61517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587490" y="63993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758940" y="63993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059250" y="4754169"/>
            <a:ext cx="641823" cy="210383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135450" y="48875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306900" y="51351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306900" y="56304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478350" y="56304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135450" y="58781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478350" y="58781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135450" y="61257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306900" y="61257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135450" y="63734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478350" y="63734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739173" y="3617981"/>
            <a:ext cx="543210" cy="324001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7815373" y="37513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7986823" y="37513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986823" y="39989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815373" y="42466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986823" y="42466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7815373" y="44942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986823" y="44942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815373" y="47419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986823" y="49895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815373" y="52372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7815373" y="54848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7986823" y="54848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7815373" y="57325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815373" y="59801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986823" y="62278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8320483" y="4671053"/>
            <a:ext cx="818675" cy="218694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396683" y="48044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8568133" y="48044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739583" y="48044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396683" y="50520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8739583" y="50520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396683" y="52997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8568133" y="52997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8739583" y="52997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8396683" y="55473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568133" y="55473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911033" y="55473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8568133" y="57950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8911033" y="57950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568133" y="60426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8739583" y="60426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8396683" y="62903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8911033" y="62903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8396683" y="65379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8568133" y="65379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8911033" y="65379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77258" y="3482138"/>
            <a:ext cx="762354" cy="337586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253458" y="36154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424908" y="36154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9596358" y="36154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9253458" y="38631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9424908" y="38631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9253458" y="41107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596358" y="41107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424908" y="43584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9596358" y="43584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253458" y="46060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9424908" y="46060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9596358" y="46060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9596358" y="48537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253458" y="53490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424908" y="53490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9253458" y="55966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9424908" y="55966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253458" y="58443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9424908" y="58443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9596358" y="60919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9253458" y="63396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9424908" y="63396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9596358" y="63396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9977712" y="2102377"/>
            <a:ext cx="518425" cy="475562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10225362" y="24833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10053912" y="27310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0225362" y="27310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0225362" y="29786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10225362" y="32263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10053912" y="34739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10225362" y="34739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10053912" y="37216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10225362" y="37216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10225362" y="39692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10225362" y="42169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10225362" y="44645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10053912" y="47122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10053912" y="49598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10225362" y="49598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10225362" y="54551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10053912" y="57028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10225362" y="57028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10225362" y="59504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10225362" y="61981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10053912" y="64457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10534237" y="3012129"/>
            <a:ext cx="680855" cy="384587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10953337" y="31454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10610437" y="33931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10781887" y="33931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10610437" y="36407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10781887" y="36407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10781887" y="38884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10781887" y="41360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10610437" y="46313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10781887" y="46313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10953337" y="48790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10610437" y="51266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10781887" y="51266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10953337" y="53743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10781887" y="56219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10953337" y="56219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10610437" y="58696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10610437" y="61172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10781887" y="61172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10610437" y="63649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10953337" y="63649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11253192" y="1512874"/>
            <a:ext cx="694968" cy="534512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11500842" y="18938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11329392" y="21415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11500842" y="21415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11500842" y="26368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11329392" y="28844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11500842" y="28844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11672292" y="28844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11329392" y="31321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11500842" y="31321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11672292" y="31321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11329392" y="33797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11672292" y="36274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11329392" y="38750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>
            <a:off x="11672292" y="38750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>
            <a:off x="11329392" y="41227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>
            <a:off x="11672292" y="41227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>
            <a:off x="11500842" y="43703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11329392" y="46180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>
            <a:off x="11500842" y="46180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>
            <a:off x="11672292" y="46180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>
            <a:off x="11500842" y="48656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>
            <a:off x="11672292" y="48656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11329392" y="51133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>
            <a:off x="11500842" y="51133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Rectangle 170"/>
          <p:cNvSpPr/>
          <p:nvPr/>
        </p:nvSpPr>
        <p:spPr>
          <a:xfrm>
            <a:off x="11672292" y="51133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>
            <a:off x="11329392" y="53609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Rectangle 172"/>
          <p:cNvSpPr/>
          <p:nvPr/>
        </p:nvSpPr>
        <p:spPr>
          <a:xfrm>
            <a:off x="11500842" y="53609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>
            <a:off x="11672292" y="53609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>
            <a:off x="11329392" y="56086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Rectangle 175"/>
          <p:cNvSpPr/>
          <p:nvPr/>
        </p:nvSpPr>
        <p:spPr>
          <a:xfrm>
            <a:off x="11329392" y="58562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Rectangle 176"/>
          <p:cNvSpPr/>
          <p:nvPr/>
        </p:nvSpPr>
        <p:spPr>
          <a:xfrm>
            <a:off x="11500842" y="58562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Rectangle 177"/>
          <p:cNvSpPr/>
          <p:nvPr/>
        </p:nvSpPr>
        <p:spPr>
          <a:xfrm>
            <a:off x="11500842" y="61039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Rectangle 178"/>
          <p:cNvSpPr/>
          <p:nvPr/>
        </p:nvSpPr>
        <p:spPr>
          <a:xfrm>
            <a:off x="11329392" y="63515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TextBox 17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Who we 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Reliable, secure cloud for growing businesses.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2017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9" name="Chevron 8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+2 yrs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+4 yrs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7" name="Chevron 16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Today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875520" y="822960"/>
            <a:ext cx="1341120" cy="134112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339840" y="3141047"/>
            <a:ext cx="684995" cy="37169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758940" y="32743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758940" y="35220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587490" y="37696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758940" y="37696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7490" y="40173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758940" y="40173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16040" y="42649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87490" y="42649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587490" y="45126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16040" y="47602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758940" y="47602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16040" y="50079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587490" y="50079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758940" y="50079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16040" y="52555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587490" y="52555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758940" y="52555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16040" y="55032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587490" y="55032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758940" y="57508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16040" y="62461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87490" y="62461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416040" y="64938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758940" y="64938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062935" y="2167875"/>
            <a:ext cx="647154" cy="46901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482035" y="23012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310585" y="25488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482035" y="25488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139135" y="30441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139135" y="32918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310585" y="32918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482035" y="32918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482035" y="35394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310585" y="37871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482035" y="37871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310585" y="42824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7139135" y="45300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7139135" y="47777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482035" y="47777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310585" y="50253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139135" y="52730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7139135" y="55206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139135" y="57683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310585" y="57683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482035" y="57683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139135" y="60159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7310585" y="60159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7482035" y="60159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7139135" y="62636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139135" y="65112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482035" y="65112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748190" y="3848082"/>
            <a:ext cx="568040" cy="300991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7995840" y="42290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7824390" y="44767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995840" y="44767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7824390" y="47243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7995840" y="47243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7824390" y="49720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7995840" y="49720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7995840" y="52196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7995840" y="54673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7824390" y="57149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7995840" y="57149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7824390" y="59626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7995840" y="59626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824390" y="64579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8354330" y="3382227"/>
            <a:ext cx="851336" cy="347577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8430530" y="35155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8944880" y="35155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8944880" y="37632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8430530" y="40108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8601980" y="40108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8601980" y="42585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773430" y="42585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8944880" y="42585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8773430" y="45061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944880" y="45061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8430530" y="47538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8601980" y="47538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8773430" y="47538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8430530" y="50014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601980" y="50014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8773430" y="50014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8944880" y="50014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8430530" y="52491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8601980" y="52491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8944880" y="52491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8430530" y="54967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8601980" y="54967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773430" y="54967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8944880" y="54967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8601980" y="57444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8601980" y="59920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8773430" y="59920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8944880" y="59920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8773430" y="62397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8944880" y="62397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8430530" y="64873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8773430" y="64873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8944880" y="64873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9243766" y="4317691"/>
            <a:ext cx="609021" cy="254030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9491416" y="44510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9319966" y="46986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9319966" y="51939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9491416" y="51939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9319966" y="54416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9491416" y="56892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9491416" y="59369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9491416" y="64322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9890887" y="4265148"/>
            <a:ext cx="892810" cy="259285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10481437" y="43984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9967087" y="46461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9967087" y="48937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10481437" y="48937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9967087" y="51414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10309987" y="51414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9967087" y="53890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10481437" y="53890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10138537" y="56367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10138537" y="58843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10138537" y="61320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10309987" y="61320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10481437" y="61320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9967087" y="63796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10138537" y="63796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10821797" y="3542734"/>
            <a:ext cx="856349" cy="331526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10897997" y="36760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11240897" y="36760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11240897" y="39237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11412347" y="39237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11069447" y="41713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11412347" y="41713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10897997" y="44190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11069447" y="44190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10897997" y="46666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11069447" y="46666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11240897" y="46666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11069447" y="49143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11240897" y="49143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10897997" y="51619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11069447" y="51619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11240897" y="51619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11240897" y="54096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11412347" y="54096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10897997" y="56572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11412347" y="56572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10897997" y="59049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11240897" y="59049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10897997" y="61525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11240897" y="61525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11412347" y="61525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11240897" y="64002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11716246" y="4145206"/>
            <a:ext cx="231914" cy="271279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TextBox 15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Migration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Move workloads safely.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DevOps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Automated builds and deploys.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Managed ops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24×7 monitoring.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team members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cities served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875520" y="822960"/>
            <a:ext cx="1341120" cy="134112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339840" y="3012105"/>
            <a:ext cx="649401" cy="384589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758940" y="31454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16040" y="33931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758940" y="33931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587490" y="36407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758940" y="36407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587490" y="38884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758940" y="43837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16040" y="46313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16040" y="48790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7490" y="48790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758940" y="51266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758940" y="53743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16040" y="56219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587490" y="56219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587490" y="58696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758940" y="58696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587490" y="61172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587490" y="63649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027341" y="2256508"/>
            <a:ext cx="822640" cy="46014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103541" y="23898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274991" y="26375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446441" y="26375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617891" y="26375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446441" y="28851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17891" y="28851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274991" y="31328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446441" y="31328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446441" y="33804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103541" y="36281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274991" y="36281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617891" y="36281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446441" y="41234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617891" y="41234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103541" y="43710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274991" y="43710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446441" y="43710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7617891" y="43710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7103541" y="46187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274991" y="46187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617891" y="46187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617891" y="48663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7274991" y="51140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446441" y="51140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617891" y="51140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103541" y="53616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274991" y="53616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7446441" y="53616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7274991" y="56093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7274991" y="58569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617891" y="58569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103541" y="61046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617891" y="61046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7274991" y="63522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7617891" y="63522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888081" y="2335487"/>
            <a:ext cx="620384" cy="45225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7964281" y="24688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7964281" y="27164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7964281" y="29641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8135731" y="32117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7964281" y="34594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7964281" y="37070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135731" y="37070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7964281" y="39547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8135731" y="39547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7964281" y="44500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135731" y="44500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7964281" y="46976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8135731" y="46976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7964281" y="49453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8135731" y="51929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7964281" y="54406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7964281" y="56882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8135731" y="56882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7964281" y="61835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8135731" y="61835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8135731" y="64312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546565" y="3628239"/>
            <a:ext cx="604997" cy="322976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8794215" y="37615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8622765" y="40092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8622765" y="42568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8622765" y="45045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794215" y="45045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8794215" y="47521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8622765" y="49998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8622765" y="54951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8622765" y="57427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8794215" y="57427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8622765" y="59904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8794215" y="62380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622765" y="64857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8794215" y="64857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9189661" y="4244882"/>
            <a:ext cx="634194" cy="261311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9265861" y="43782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9608761" y="43782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9265861" y="46258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9437311" y="46258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9608761" y="46258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9437311" y="48735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437311" y="51211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9608761" y="51211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9265861" y="53688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9608761" y="53688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9437311" y="56164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9265861" y="58641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9608761" y="58641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9265861" y="61117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9608761" y="61117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9437311" y="63594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9608761" y="63594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9861955" y="4438471"/>
            <a:ext cx="711584" cy="241952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10109605" y="45718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10281055" y="45718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9938155" y="481947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10281055" y="50671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9938155" y="531477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10109605" y="531477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10281055" y="531477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9938155" y="581007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10109605" y="581007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10281055" y="581007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9938155" y="60577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10109605" y="60577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10281055" y="630537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9938155" y="65530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10109605" y="65530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10611639" y="1965387"/>
            <a:ext cx="588585" cy="48926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10687839" y="23463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10859289" y="28416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10687839" y="33369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10859289" y="33369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10687839" y="35846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10859289" y="38322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10687839" y="40799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10859289" y="40799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10687839" y="45752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10859289" y="45752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10687839" y="48228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10859289" y="50705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10687839" y="53181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10859289" y="53181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10859289" y="55658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10687839" y="58134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10859289" y="58134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10859289" y="60611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10687839" y="63087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10859289" y="63087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11238323" y="3243159"/>
            <a:ext cx="588333" cy="36148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11314523" y="36241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11485973" y="36241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11314523" y="38718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11485973" y="38718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11314523" y="41194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11314523" y="43671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>
            <a:off x="11485973" y="43671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>
            <a:off x="11314523" y="46147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>
            <a:off x="11314523" y="48624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>
            <a:off x="11485973" y="51100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11314523" y="53577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>
            <a:off x="11485973" y="53577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>
            <a:off x="11314523" y="56053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>
            <a:off x="11314523" y="58530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>
            <a:off x="11485973" y="58530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11314523" y="61006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TextBox 16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ectangle 9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875520" y="822960"/>
            <a:ext cx="1341120" cy="134112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339840" y="1800248"/>
            <a:ext cx="586484" cy="505775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16040" y="19335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16040" y="21812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587490" y="21812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16040" y="24288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7490" y="24288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587490" y="26765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587490" y="29241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16040" y="31718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587490" y="31718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16040" y="34194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16040" y="36671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87490" y="36671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587490" y="39147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16040" y="41624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587490" y="41624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16040" y="44100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416040" y="46577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587490" y="51530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416040" y="54006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7490" y="54006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16040" y="58959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87490" y="61436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587490" y="63912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964424" y="1739816"/>
            <a:ext cx="878478" cy="511818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040624" y="18731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212074" y="18731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554974" y="18731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212074" y="21208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554974" y="21208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040624" y="23684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383524" y="23684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554974" y="23684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212074" y="26161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554974" y="26161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383524" y="28637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554974" y="28637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7040624" y="31114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7383524" y="31114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554974" y="31114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040624" y="33590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554974" y="33590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7212074" y="38543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040624" y="41020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212074" y="41020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554974" y="41020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040624" y="43496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7212074" y="43496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7383524" y="43496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7554974" y="45973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212074" y="48449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383524" y="50926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040624" y="53402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7383524" y="53402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7554974" y="53402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040624" y="55879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7212074" y="55879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7554974" y="58355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7383524" y="60832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7212074" y="63308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7881002" y="3705803"/>
            <a:ext cx="554062" cy="31521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7957202" y="43344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7957202" y="45821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128652" y="45821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7957202" y="48297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8128652" y="48297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957202" y="53250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7957202" y="55727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7957202" y="58203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8128652" y="60680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7957202" y="63156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8128652" y="63156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8473163" y="2978479"/>
            <a:ext cx="687499" cy="387952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8549363" y="31118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892263" y="31118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8720813" y="33594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8892263" y="33594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720813" y="36071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8892263" y="36071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8549363" y="38547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8892263" y="38547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8549363" y="41024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720813" y="41024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8720813" y="43500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8549363" y="45977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8720813" y="45977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8720813" y="48453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8549363" y="50930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8720813" y="50930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8549363" y="53406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892263" y="53406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8892263" y="55883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8549363" y="58359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8720813" y="58359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8549363" y="60836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8892263" y="60836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8720813" y="63312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8892263" y="63312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9198762" y="2702537"/>
            <a:ext cx="883692" cy="41554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274962" y="28358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9789312" y="28358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9274962" y="30835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9446412" y="30835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9617862" y="30835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9274962" y="33311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9446412" y="33311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9617862" y="33311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9617862" y="35788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9274962" y="38264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9446412" y="38264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9446412" y="40741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9789312" y="40741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9274962" y="45694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9446412" y="45694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9789312" y="45694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9274962" y="48170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9789312" y="48170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9446412" y="50647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9274962" y="53123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9446412" y="53123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9617862" y="53123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9274962" y="55600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9617862" y="55600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9789312" y="55600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9789312" y="58076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9617862" y="60553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9789312" y="60553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9274962" y="63029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9446412" y="63029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9617862" y="63029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9789312" y="63029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9789312" y="65506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10120554" y="2011428"/>
            <a:ext cx="621069" cy="48465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10196754" y="21447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10368204" y="23924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10196754" y="26400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10368204" y="26400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10196754" y="28877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10368204" y="28877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10196754" y="31353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10196754" y="33830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10368204" y="33830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10196754" y="36306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10196754" y="38783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10196754" y="41259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10368204" y="46212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10368204" y="48689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10368204" y="51165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10196754" y="53642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10196754" y="56118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10368204" y="56118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10196754" y="58595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10368204" y="58595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10196754" y="61071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>
            <a:off x="10779723" y="1517880"/>
            <a:ext cx="636895" cy="534012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>
            <a:off x="11198823" y="16512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>
            <a:off x="10855923" y="18988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>
            <a:off x="11027373" y="18988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11198823" y="18988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>
            <a:off x="10855923" y="21465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>
            <a:off x="11027373" y="21465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>
            <a:off x="11198823" y="21465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>
            <a:off x="10855923" y="23941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10855923" y="26418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>
            <a:off x="11027373" y="26418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Rectangle 170"/>
          <p:cNvSpPr/>
          <p:nvPr/>
        </p:nvSpPr>
        <p:spPr>
          <a:xfrm>
            <a:off x="10855923" y="28894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>
            <a:off x="11027373" y="28894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Rectangle 172"/>
          <p:cNvSpPr/>
          <p:nvPr/>
        </p:nvSpPr>
        <p:spPr>
          <a:xfrm>
            <a:off x="11198823" y="28894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>
            <a:off x="10855923" y="31371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>
            <a:off x="11027373" y="31371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Rectangle 175"/>
          <p:cNvSpPr/>
          <p:nvPr/>
        </p:nvSpPr>
        <p:spPr>
          <a:xfrm>
            <a:off x="11198823" y="31371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Rectangle 176"/>
          <p:cNvSpPr/>
          <p:nvPr/>
        </p:nvSpPr>
        <p:spPr>
          <a:xfrm>
            <a:off x="11027373" y="33847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Rectangle 177"/>
          <p:cNvSpPr/>
          <p:nvPr/>
        </p:nvSpPr>
        <p:spPr>
          <a:xfrm>
            <a:off x="11027373" y="36324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Rectangle 178"/>
          <p:cNvSpPr/>
          <p:nvPr/>
        </p:nvSpPr>
        <p:spPr>
          <a:xfrm>
            <a:off x="11198823" y="36324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Rectangle 179"/>
          <p:cNvSpPr/>
          <p:nvPr/>
        </p:nvSpPr>
        <p:spPr>
          <a:xfrm>
            <a:off x="10855923" y="41277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Rectangle 180"/>
          <p:cNvSpPr/>
          <p:nvPr/>
        </p:nvSpPr>
        <p:spPr>
          <a:xfrm>
            <a:off x="11027373" y="41277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Rectangle 181"/>
          <p:cNvSpPr/>
          <p:nvPr/>
        </p:nvSpPr>
        <p:spPr>
          <a:xfrm>
            <a:off x="11027373" y="43753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Rectangle 182"/>
          <p:cNvSpPr/>
          <p:nvPr/>
        </p:nvSpPr>
        <p:spPr>
          <a:xfrm>
            <a:off x="10855923" y="46230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Rectangle 183"/>
          <p:cNvSpPr/>
          <p:nvPr/>
        </p:nvSpPr>
        <p:spPr>
          <a:xfrm>
            <a:off x="11198823" y="46230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Rectangle 184"/>
          <p:cNvSpPr/>
          <p:nvPr/>
        </p:nvSpPr>
        <p:spPr>
          <a:xfrm>
            <a:off x="10855923" y="48706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Rectangle 185"/>
          <p:cNvSpPr/>
          <p:nvPr/>
        </p:nvSpPr>
        <p:spPr>
          <a:xfrm>
            <a:off x="11027373" y="48706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Rectangle 186"/>
          <p:cNvSpPr/>
          <p:nvPr/>
        </p:nvSpPr>
        <p:spPr>
          <a:xfrm>
            <a:off x="11027373" y="51183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Rectangle 187"/>
          <p:cNvSpPr/>
          <p:nvPr/>
        </p:nvSpPr>
        <p:spPr>
          <a:xfrm>
            <a:off x="11198823" y="51183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Rectangle 188"/>
          <p:cNvSpPr/>
          <p:nvPr/>
        </p:nvSpPr>
        <p:spPr>
          <a:xfrm>
            <a:off x="10855923" y="53659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>
            <a:off x="11027373" y="53659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Rectangle 190"/>
          <p:cNvSpPr/>
          <p:nvPr/>
        </p:nvSpPr>
        <p:spPr>
          <a:xfrm>
            <a:off x="11198823" y="53659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Rectangle 191"/>
          <p:cNvSpPr/>
          <p:nvPr/>
        </p:nvSpPr>
        <p:spPr>
          <a:xfrm>
            <a:off x="10855923" y="56136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Rectangle 192"/>
          <p:cNvSpPr/>
          <p:nvPr/>
        </p:nvSpPr>
        <p:spPr>
          <a:xfrm>
            <a:off x="11198823" y="56136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Rectangle 193"/>
          <p:cNvSpPr/>
          <p:nvPr/>
        </p:nvSpPr>
        <p:spPr>
          <a:xfrm>
            <a:off x="11198823" y="58612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Rectangle 194"/>
          <p:cNvSpPr/>
          <p:nvPr/>
        </p:nvSpPr>
        <p:spPr>
          <a:xfrm>
            <a:off x="11027373" y="61089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Rectangle 195"/>
          <p:cNvSpPr/>
          <p:nvPr/>
        </p:nvSpPr>
        <p:spPr>
          <a:xfrm>
            <a:off x="11027373" y="63565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Rectangle 196"/>
          <p:cNvSpPr/>
          <p:nvPr/>
        </p:nvSpPr>
        <p:spPr>
          <a:xfrm>
            <a:off x="11454718" y="4198110"/>
            <a:ext cx="493442" cy="265989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8" name="Rectangle 197"/>
          <p:cNvSpPr/>
          <p:nvPr/>
        </p:nvSpPr>
        <p:spPr>
          <a:xfrm>
            <a:off x="11702368" y="43314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9" name="Rectangle 198"/>
          <p:cNvSpPr/>
          <p:nvPr/>
        </p:nvSpPr>
        <p:spPr>
          <a:xfrm>
            <a:off x="11530918" y="45791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0" name="Rectangle 199"/>
          <p:cNvSpPr/>
          <p:nvPr/>
        </p:nvSpPr>
        <p:spPr>
          <a:xfrm>
            <a:off x="11530918" y="48267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1" name="Rectangle 200"/>
          <p:cNvSpPr/>
          <p:nvPr/>
        </p:nvSpPr>
        <p:spPr>
          <a:xfrm>
            <a:off x="11530918" y="53220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2" name="Rectangle 201"/>
          <p:cNvSpPr/>
          <p:nvPr/>
        </p:nvSpPr>
        <p:spPr>
          <a:xfrm>
            <a:off x="11702368" y="53220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3" name="Rectangle 202"/>
          <p:cNvSpPr/>
          <p:nvPr/>
        </p:nvSpPr>
        <p:spPr>
          <a:xfrm>
            <a:off x="11530918" y="55697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4" name="Rectangle 203"/>
          <p:cNvSpPr/>
          <p:nvPr/>
        </p:nvSpPr>
        <p:spPr>
          <a:xfrm>
            <a:off x="11702368" y="55697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5" name="Rectangle 204"/>
          <p:cNvSpPr/>
          <p:nvPr/>
        </p:nvSpPr>
        <p:spPr>
          <a:xfrm>
            <a:off x="11530918" y="63126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6" name="Rectangle 205"/>
          <p:cNvSpPr/>
          <p:nvPr/>
        </p:nvSpPr>
        <p:spPr>
          <a:xfrm>
            <a:off x="11702368" y="63126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7" name="TextBox 206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Clients &amp; team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9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hello@yourcompany.in   ·   +91 80000 00000   ·   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270">
  <a:themeElements>
    <a:clrScheme name="Morphiq startup-270">
      <a:dk1>
        <a:srgbClr val="F1EEFF"/>
      </a:dk1>
      <a:lt1>
        <a:srgbClr val="0B0820"/>
      </a:lt1>
      <a:dk2>
        <a:srgbClr val="A8A1CF"/>
      </a:dk2>
      <a:lt2>
        <a:srgbClr val="17123A"/>
      </a:lt2>
      <a:accent1>
        <a:srgbClr val="00F5D4"/>
      </a:accent1>
      <a:accent2>
        <a:srgbClr val="F15BB5"/>
      </a:accent2>
      <a:accent3>
        <a:srgbClr val="FEE440"/>
      </a:accent3>
      <a:accent4>
        <a:srgbClr val="9B5DE5"/>
      </a:accent4>
      <a:accent5>
        <a:srgbClr val="093340"/>
      </a:accent5>
      <a:accent6>
        <a:srgbClr val="302D44"/>
      </a:accent6>
      <a:hlink>
        <a:srgbClr val="00F5D4"/>
      </a:hlink>
      <a:folHlink>
        <a:srgbClr val="F15BB5"/>
      </a:folHlink>
    </a:clrScheme>
    <a:fontScheme name="Morphiq startup-270">
      <a:majorFont>
        <a:latin typeface="Bricolage Grotesqu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Nexa Cloud Solutions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