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LEARNING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LEARNING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LEARNING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LEARNING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COMPANY PROFILE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2017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Jaipur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Brightpath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Skill training for young professionals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Helping young people build careers they are proud of.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WHO WE 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SERVICES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Courses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Digital, communication and finance skills.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Placement support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Mock interviews and referrals.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Corporate 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Custom programmes for teams.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APPROACH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TEAM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 OF DELIVERY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 OF PEOPLE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959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271">
  <a:themeElements>
    <a:clrScheme name="Morphiq startup-271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startup-271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Brightpath Learning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