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PIXELWISE STUDIO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PIXELWISE STUDIO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PIXELWISE STUDIO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PIXELWISE STUDIO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609600" y="609600"/>
            <a:ext cx="10972800" cy="5638800"/>
          </a:xfrm>
          <a:prstGeom prst="roundRect">
            <a:avLst>
              <a:gd name="adj" fmla="val 2702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315200" y="990600"/>
            <a:ext cx="2771503" cy="4876800"/>
          </a:xfrm>
          <a:custGeom>
            <a:avLst/>
            <a:gdLst/>
            <a:ahLst/>
            <a:cxnLst/>
            <a:rect l="l" t="t" r="r" b="b"/>
            <a:pathLst>
              <a:path w="2771503" h="4876800">
                <a:moveTo>
                  <a:pt x="0" y="4876800"/>
                </a:moveTo>
                <a:lnTo>
                  <a:pt x="333103" y="4876800"/>
                </a:lnTo>
                <a:lnTo>
                  <a:pt x="2771503" y="0"/>
                </a:lnTo>
                <a:lnTo>
                  <a:pt x="24384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870371" y="990600"/>
            <a:ext cx="2771503" cy="4876800"/>
          </a:xfrm>
          <a:custGeom>
            <a:avLst/>
            <a:gdLst/>
            <a:ahLst/>
            <a:cxnLst/>
            <a:rect l="l" t="t" r="r" b="b"/>
            <a:pathLst>
              <a:path w="2771503" h="4876800">
                <a:moveTo>
                  <a:pt x="0" y="4876800"/>
                </a:moveTo>
                <a:lnTo>
                  <a:pt x="333103" y="4876800"/>
                </a:lnTo>
                <a:lnTo>
                  <a:pt x="2771503" y="0"/>
                </a:lnTo>
                <a:lnTo>
                  <a:pt x="24384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425543" y="990600"/>
            <a:ext cx="2771503" cy="4876800"/>
          </a:xfrm>
          <a:custGeom>
            <a:avLst/>
            <a:gdLst/>
            <a:ahLst/>
            <a:cxnLst/>
            <a:rect l="l" t="t" r="r" b="b"/>
            <a:pathLst>
              <a:path w="2771503" h="4876800">
                <a:moveTo>
                  <a:pt x="0" y="4876800"/>
                </a:moveTo>
                <a:lnTo>
                  <a:pt x="333103" y="4876800"/>
                </a:lnTo>
                <a:lnTo>
                  <a:pt x="2771503" y="0"/>
                </a:lnTo>
                <a:lnTo>
                  <a:pt x="24384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286750" y="2209800"/>
            <a:ext cx="1943100" cy="19431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5850" y="10858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COMPANY PROFILE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5850" y="5295900"/>
            <a:ext cx="5486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2019   ·   Bengaluru   ·   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5850" y="1524000"/>
            <a:ext cx="57302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Pixelwise Studio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5850" y="4381500"/>
            <a:ext cx="54864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Digital product design and development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Who we are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What we do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How we work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Clients &amp; team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Who we 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We help ambitious teams turn ideas into products people love to use.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mission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2019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10" name="Oval 9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+2 yrs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+4 yrs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8" name="Oval 17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Today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09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Product design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Research, UX and UI for web and mobile.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43561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Engineering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Fast, reliable apps and websites.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8102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Analytics, SEO and experimentation.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250+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projects delivered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team members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cities served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ounded Rectangle 19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09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Clarity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say what we will do, then do it.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43561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details make big differences.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8102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values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Clients &amp; team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4097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FOUNDER &amp; CEO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3" name="Oval 12"/>
          <p:cNvSpPr/>
          <p:nvPr/>
        </p:nvSpPr>
        <p:spPr>
          <a:xfrm>
            <a:off x="50673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DELIVERY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21" name="Oval 20"/>
          <p:cNvSpPr/>
          <p:nvPr/>
        </p:nvSpPr>
        <p:spPr>
          <a:xfrm>
            <a:off x="87249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PEOPLE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CLIENT NAME, COMPANY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705600" y="0"/>
            <a:ext cx="3899263" cy="6858000"/>
          </a:xfrm>
          <a:custGeom>
            <a:avLst/>
            <a:gdLst/>
            <a:ahLst/>
            <a:cxnLst/>
            <a:rect l="l" t="t" r="r" b="b"/>
            <a:pathLst>
              <a:path w="3899263" h="6858000">
                <a:moveTo>
                  <a:pt x="0" y="6858000"/>
                </a:moveTo>
                <a:lnTo>
                  <a:pt x="470263" y="6858000"/>
                </a:lnTo>
                <a:lnTo>
                  <a:pt x="3899263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489371" y="0"/>
            <a:ext cx="3899263" cy="6858000"/>
          </a:xfrm>
          <a:custGeom>
            <a:avLst/>
            <a:gdLst/>
            <a:ahLst/>
            <a:cxnLst/>
            <a:rect l="l" t="t" r="r" b="b"/>
            <a:pathLst>
              <a:path w="3899263" h="6858000">
                <a:moveTo>
                  <a:pt x="0" y="6858000"/>
                </a:moveTo>
                <a:lnTo>
                  <a:pt x="470263" y="6858000"/>
                </a:lnTo>
                <a:lnTo>
                  <a:pt x="3899263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273143" y="0"/>
            <a:ext cx="3899263" cy="6858000"/>
          </a:xfrm>
          <a:custGeom>
            <a:avLst/>
            <a:gdLst/>
            <a:ahLst/>
            <a:cxnLst/>
            <a:rect l="l" t="t" r="r" b="b"/>
            <a:pathLst>
              <a:path w="3899263" h="6858000">
                <a:moveTo>
                  <a:pt x="0" y="6858000"/>
                </a:moveTo>
                <a:lnTo>
                  <a:pt x="470263" y="6858000"/>
                </a:lnTo>
                <a:lnTo>
                  <a:pt x="3899263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77200" y="1714500"/>
            <a:ext cx="2743200" cy="27432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hello@yourcompany.in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548640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+91 80000 00000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7721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272">
  <a:themeElements>
    <a:clrScheme name="Morphiq startup-272">
      <a:dk1>
        <a:srgbClr val="0F2624"/>
      </a:dk1>
      <a:lt1>
        <a:srgbClr val="F7FAF9"/>
      </a:lt1>
      <a:dk2>
        <a:srgbClr val="4E625F"/>
      </a:dk2>
      <a:lt2>
        <a:srgbClr val="E2EEEC"/>
      </a:lt2>
      <a:accent1>
        <a:srgbClr val="0B7A75"/>
      </a:accent1>
      <a:accent2>
        <a:srgbClr val="F28C28"/>
      </a:accent2>
      <a:accent3>
        <a:srgbClr val="1C3F3A"/>
      </a:accent3>
      <a:accent4>
        <a:srgbClr val="E4C35A"/>
      </a:accent4>
      <a:accent5>
        <a:srgbClr val="CDE3E1"/>
      </a:accent5>
      <a:accent6>
        <a:srgbClr val="D2D8D7"/>
      </a:accent6>
      <a:hlink>
        <a:srgbClr val="0B7A75"/>
      </a:hlink>
      <a:folHlink>
        <a:srgbClr val="F28C28"/>
      </a:folHlink>
    </a:clrScheme>
    <a:fontScheme name="Morphiq startup-272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Pixelwise Studio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