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TERRAFORM BUILDERS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TERRAFORM BUILDERS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TERRAFORM BUILDERS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TERRAFORM BUILDERS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372350" y="533400"/>
            <a:ext cx="4286250" cy="63246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562850" y="723900"/>
            <a:ext cx="3905250" cy="61341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915525" y="2492502"/>
            <a:ext cx="733425" cy="733425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81950" y="3031850"/>
            <a:ext cx="442411" cy="33499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058150" y="31652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058150" y="34128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058150" y="44034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58150" y="46511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58150" y="51464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58150" y="53940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58150" y="58893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462461" y="4940949"/>
            <a:ext cx="378189" cy="14408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538661" y="507429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538661" y="556959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538661" y="581724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878750" y="3521815"/>
            <a:ext cx="413906" cy="285993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954950" y="390281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54950" y="439811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954950" y="464576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954950" y="489341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954950" y="514106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954950" y="538871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954950" y="563636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954950" y="588401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330756" y="3234948"/>
            <a:ext cx="494619" cy="314680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406956" y="33682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406956" y="36159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578406" y="36159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406956" y="38635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406956" y="41112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578406" y="41112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578406" y="43588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406956" y="46065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578406" y="46065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406956" y="48541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578406" y="48541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406956" y="51018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578406" y="51018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406956" y="53494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9406956" y="55971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9578406" y="55971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9406956" y="58447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578406" y="58447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9863475" y="5034929"/>
            <a:ext cx="307273" cy="134682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939675" y="51682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9939675" y="54159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9939675" y="56635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208848" y="4882003"/>
            <a:ext cx="284332" cy="149974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531280" y="4978136"/>
            <a:ext cx="403799" cy="140361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607480" y="51114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0607480" y="53591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607480" y="58544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973179" y="4298595"/>
            <a:ext cx="75821" cy="208315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5334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COMPANY PROFILE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33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FOUNDED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33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2012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565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HEADQUARTERS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565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Pune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597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WEBSITE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597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800" b="1" i="0">
                <a:solidFill>
                  <a:schemeClr val="tx1"/>
                </a:solidFill>
                <a:latin typeface="+mj-lt"/>
                <a:cs typeface="+mj-cs"/>
              </a:rPr>
              <a:t>Terraform Builders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Residential and commercial construction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Who we are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What we do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How we work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Clients &amp; team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Building homes and workplaces that stand the test of time.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Our mission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2012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Founded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Started with three people</a:t>
            </a:r>
          </a:p>
        </p:txBody>
      </p:sp>
      <p:sp>
        <p:nvSpPr>
          <p:cNvPr id="8" name="Chevron 7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+2 yrs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First 100 clients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Moved into our own office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+4 yrs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Expansion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New team in a second city</a:t>
            </a:r>
          </a:p>
        </p:txBody>
      </p:sp>
      <p:sp>
        <p:nvSpPr>
          <p:cNvPr id="16" name="Chevron 15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Today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Growing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Our journey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Construction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Residential and commercial projects.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Renovation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Upgrades and structural repairs.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Project management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On-time, on-budget delivery.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What we do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  <a:cs typeface="+mj-cs"/>
              </a:rPr>
              <a:t>250+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  <a:cs typeface="+mn-cs"/>
              </a:rPr>
              <a:t>projects delivered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team members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cities served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By the numbers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Understand goals and constraints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Clear scope, timeline and cost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Build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Weekly updates and demos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How we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Clarity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We say what we will do, then do 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Craft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Small details make big differences.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Care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Our values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Project 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Short description of the outcome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Project two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Short description of the outcome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Project three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Selected projects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9144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9650" y="9144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  <a:cs typeface="+mj-cs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9650" y="43434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  <a:cs typeface="+mn-cs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  <a:cs typeface="+mn-cs"/>
              </a:rPr>
              <a:t>hello@yourcompany.in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  <a:cs typeface="+mn-cs"/>
              </a:rPr>
              <a:t>+91 80000 00000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48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  <a:cs typeface="+mn-cs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  <a:cs typeface="+mj-cs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  <a:cs typeface="+mn-cs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418">
  <a:themeElements>
    <a:clrScheme name="Morphiq startup-418">
      <a:dk1>
        <a:srgbClr val="F1EEFF"/>
      </a:dk1>
      <a:lt1>
        <a:srgbClr val="0B0820"/>
      </a:lt1>
      <a:dk2>
        <a:srgbClr val="A8A1CF"/>
      </a:dk2>
      <a:lt2>
        <a:srgbClr val="17123A"/>
      </a:lt2>
      <a:accent1>
        <a:srgbClr val="00F5D4"/>
      </a:accent1>
      <a:accent2>
        <a:srgbClr val="F15BB5"/>
      </a:accent2>
      <a:accent3>
        <a:srgbClr val="FEE440"/>
      </a:accent3>
      <a:accent4>
        <a:srgbClr val="9B5DE5"/>
      </a:accent4>
      <a:accent5>
        <a:srgbClr val="093340"/>
      </a:accent5>
      <a:accent6>
        <a:srgbClr val="302D44"/>
      </a:accent6>
      <a:hlink>
        <a:srgbClr val="00F5D4"/>
      </a:hlink>
      <a:folHlink>
        <a:srgbClr val="F15BB5"/>
      </a:folHlink>
    </a:clrScheme>
    <a:fontScheme name="Morphiq startup-418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Terraform Builders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