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442835" y="3939540"/>
            <a:ext cx="286258" cy="76200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28982" y="3717072"/>
            <a:ext cx="286258" cy="98446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15130" y="3274308"/>
            <a:ext cx="286258" cy="142723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201277" y="2830612"/>
            <a:ext cx="286258" cy="187092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787424" y="2533497"/>
            <a:ext cx="286258" cy="216804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373572" y="2150944"/>
            <a:ext cx="286258" cy="255059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959719" y="1868771"/>
            <a:ext cx="286258" cy="283276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585964" y="3583722"/>
            <a:ext cx="586147" cy="22246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172111" y="3140958"/>
            <a:ext cx="586148" cy="44276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58259" y="2697262"/>
            <a:ext cx="586147" cy="44369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344406" y="2400147"/>
            <a:ext cx="586147" cy="29711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930553" y="2017594"/>
            <a:ext cx="586148" cy="38255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516701" y="1735421"/>
            <a:ext cx="586147" cy="28217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509764" y="372999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95911" y="350752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682059" y="306475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68206" y="262106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854353" y="232394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440501" y="194139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026648" y="165922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504176" y="4701540"/>
            <a:ext cx="3762248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5" name="Isosceles Triangle 24"/>
          <p:cNvSpPr/>
          <p:nvPr/>
        </p:nvSpPr>
        <p:spPr>
          <a:xfrm>
            <a:off x="10988548" y="1316321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62000" y="5334000"/>
            <a:ext cx="106680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762000" y="762000"/>
            <a:ext cx="622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COMPANY PROFILE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18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18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Jaipur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74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74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47750"/>
            <a:ext cx="62230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Brightpath Tutors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867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Online tutoring for school students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 great teacher for every child, wherever they live.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WHO WE ARE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SERVICES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Live classes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groups, grades 6–12.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Doubt solving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Answers within an hour.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Test prep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Board exam practice.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APPROACH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CULTURE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TEAM</a:t>
            </a:r>
          </a:p>
        </p:txBody>
      </p: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 OF 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 OF PEOPLE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19">
  <a:themeElements>
    <a:clrScheme name="Morphiq startup-419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startup-419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Brightpath Tutors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