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10924794" y="3074670"/>
            <a:ext cx="31089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784218" y="3599307"/>
            <a:ext cx="269244" cy="15544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10400157" y="3983368"/>
            <a:ext cx="155448" cy="26924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875520" y="4123944"/>
            <a:ext cx="0" cy="31089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9195435" y="3983368"/>
            <a:ext cx="155448" cy="26924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8697578" y="3599307"/>
            <a:ext cx="269244" cy="15544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515350" y="3074670"/>
            <a:ext cx="31089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697578" y="2394585"/>
            <a:ext cx="269244" cy="15544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H="1" flipV="1">
            <a:off x="9195435" y="1896728"/>
            <a:ext cx="155448" cy="26924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875520" y="1714500"/>
            <a:ext cx="0" cy="31089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400157" y="1896728"/>
            <a:ext cx="155448" cy="26924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784218" y="2394585"/>
            <a:ext cx="269244" cy="15544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9098280" y="2297430"/>
            <a:ext cx="1554480" cy="1554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549079" y="3696462"/>
            <a:ext cx="652882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517990" y="4100627"/>
            <a:ext cx="715061" cy="101041"/>
          </a:xfrm>
          <a:prstGeom prst="roundRect">
            <a:avLst>
              <a:gd name="adj" fmla="val 282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517990" y="4256075"/>
            <a:ext cx="715061" cy="101041"/>
          </a:xfrm>
          <a:prstGeom prst="roundRect">
            <a:avLst>
              <a:gd name="adj" fmla="val 282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517990" y="4411523"/>
            <a:ext cx="715061" cy="101041"/>
          </a:xfrm>
          <a:prstGeom prst="roundRect">
            <a:avLst>
              <a:gd name="adj" fmla="val 282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9681210" y="3152394"/>
            <a:ext cx="194310" cy="27203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9875520" y="3152394"/>
            <a:ext cx="194310" cy="27203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2018   ·   Varanasi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Craftloom Studio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Handloom and handicraft brand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Bringing artisans' work to homes around the world.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Handloom textiles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Sarees, stoles, home linen.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Corporate gifting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Curated craft hampers.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Artisan programme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Fair wages and training.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7721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1">
  <a:themeElements>
    <a:clrScheme name="Morphiq startup-421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startup-42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Craftloom Studio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