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TUTORS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TUTORS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TUTORS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TUTORS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559040" y="411480"/>
            <a:ext cx="754380" cy="75438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87680" y="1695067"/>
            <a:ext cx="1491695" cy="173393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3880" y="18284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5330" y="18284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764030" y="18284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3880" y="20760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35330" y="20760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06780" y="20760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249680" y="20760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592580" y="20760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3880" y="23237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06780" y="23237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249680" y="23237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421130" y="23237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592580" y="23237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3880" y="25713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6780" y="25713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78230" y="25713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421130" y="25713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764030" y="25713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63880" y="28190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35330" y="28190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06780" y="28190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78230" y="28190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249680" y="28190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421130" y="28190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63880" y="30666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35330" y="30666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078230" y="30666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249680" y="30666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421130" y="30666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764030" y="30666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2017475" y="1872229"/>
            <a:ext cx="1466283" cy="155677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093675" y="20055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2950925" y="20055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22375" y="20055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2436575" y="22532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2608025" y="22532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2779475" y="22532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2950925" y="22532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3122375" y="22532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2093675" y="25008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2608025" y="25008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2950925" y="25008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122375" y="25008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2093675" y="27485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2265125" y="27485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2608025" y="27485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2779475" y="27485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3122375" y="27485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2093675" y="29961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2265125" y="29961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2608025" y="29961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2779475" y="29961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3122375" y="29961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3521858" y="2345373"/>
            <a:ext cx="1766136" cy="108362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3769508" y="24787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4455308" y="24787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4626758" y="24787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3598058" y="27263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3769508" y="27263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4283858" y="27263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4455308" y="27263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4969658" y="27263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3598058" y="29740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3769508" y="29740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4455308" y="29740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4626758" y="29740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4969658" y="29740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5326094" y="1494523"/>
            <a:ext cx="1221640" cy="193447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5402294" y="16278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5573744" y="16278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6088094" y="16278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5402294" y="18755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5745194" y="18755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6088094" y="18755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6259544" y="18755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5402294" y="21231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5745194" y="21231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5573744" y="23708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5916644" y="23708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5402294" y="26184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5573744" y="26184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5745194" y="26184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5916644" y="26184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6088094" y="26184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6259544" y="26184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5402294" y="28661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5745194" y="28661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5916644" y="28661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6088094" y="28661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5402294" y="31137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5573744" y="31137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5745194" y="31137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6259544" y="31137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6585834" y="1469244"/>
            <a:ext cx="1606367" cy="195975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6833484" y="16025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7004934" y="16025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7690734" y="16025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7862184" y="16025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6662034" y="18502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6833484" y="18502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7004934" y="18502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7347834" y="18502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7519284" y="18502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7690734" y="18502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7862184" y="18502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6662034" y="20978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7176384" y="20978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6833484" y="23455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7004934" y="23455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7176384" y="23455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7347834" y="23455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6662034" y="25931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7519284" y="25931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7690734" y="25931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6662034" y="28408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6833484" y="28408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7176384" y="28408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7347834" y="28408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7862184" y="28408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6833484" y="30884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7004934" y="30884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7176384" y="30884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7519284" y="30884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7690734" y="30884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7862184" y="30884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8230300" y="1049986"/>
            <a:ext cx="1624406" cy="237901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8306500" y="11833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8477950" y="11833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8820850" y="11833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8992300" y="11833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9163750" y="11833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9335200" y="11833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9163750" y="14309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9506650" y="14309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8306500" y="16786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8649400" y="16786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8820850" y="16786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8992300" y="16786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9163750" y="16786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8306500" y="19262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8649400" y="19262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8992300" y="19262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>
            <a:off x="9163750" y="19262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8306500" y="21739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8477950" y="21739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>
            <a:off x="9163750" y="21739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8477950" y="24215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9163750" y="24215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>
            <a:off x="9335200" y="24215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>
            <a:off x="8306500" y="26692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>
            <a:off x="8477950" y="26692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>
            <a:off x="8820850" y="26692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8992300" y="26692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>
            <a:off x="9506650" y="26692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Rectangle 160"/>
          <p:cNvSpPr/>
          <p:nvPr/>
        </p:nvSpPr>
        <p:spPr>
          <a:xfrm>
            <a:off x="8306500" y="29168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>
            <a:off x="8477950" y="29168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>
            <a:off x="8649400" y="29168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8992300" y="29168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Rectangle 164"/>
          <p:cNvSpPr/>
          <p:nvPr/>
        </p:nvSpPr>
        <p:spPr>
          <a:xfrm>
            <a:off x="9163750" y="29168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Rectangle 165"/>
          <p:cNvSpPr/>
          <p:nvPr/>
        </p:nvSpPr>
        <p:spPr>
          <a:xfrm>
            <a:off x="9335200" y="29168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Rectangle 166"/>
          <p:cNvSpPr/>
          <p:nvPr/>
        </p:nvSpPr>
        <p:spPr>
          <a:xfrm>
            <a:off x="9506650" y="29168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Rectangle 167"/>
          <p:cNvSpPr/>
          <p:nvPr/>
        </p:nvSpPr>
        <p:spPr>
          <a:xfrm>
            <a:off x="9892806" y="1094054"/>
            <a:ext cx="1399935" cy="233494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10140456" y="12274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Rectangle 169"/>
          <p:cNvSpPr/>
          <p:nvPr/>
        </p:nvSpPr>
        <p:spPr>
          <a:xfrm>
            <a:off x="10311906" y="12274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Rectangle 170"/>
          <p:cNvSpPr/>
          <p:nvPr/>
        </p:nvSpPr>
        <p:spPr>
          <a:xfrm>
            <a:off x="10997706" y="12274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Rectangle 171"/>
          <p:cNvSpPr/>
          <p:nvPr/>
        </p:nvSpPr>
        <p:spPr>
          <a:xfrm>
            <a:off x="9969006" y="14750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Rectangle 172"/>
          <p:cNvSpPr/>
          <p:nvPr/>
        </p:nvSpPr>
        <p:spPr>
          <a:xfrm>
            <a:off x="10483356" y="14750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Rectangle 173"/>
          <p:cNvSpPr/>
          <p:nvPr/>
        </p:nvSpPr>
        <p:spPr>
          <a:xfrm>
            <a:off x="10997706" y="14750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Rectangle 174"/>
          <p:cNvSpPr/>
          <p:nvPr/>
        </p:nvSpPr>
        <p:spPr>
          <a:xfrm>
            <a:off x="10140456" y="17227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Rectangle 175"/>
          <p:cNvSpPr/>
          <p:nvPr/>
        </p:nvSpPr>
        <p:spPr>
          <a:xfrm>
            <a:off x="10311906" y="17227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Rectangle 176"/>
          <p:cNvSpPr/>
          <p:nvPr/>
        </p:nvSpPr>
        <p:spPr>
          <a:xfrm>
            <a:off x="10826256" y="17227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Rectangle 177"/>
          <p:cNvSpPr/>
          <p:nvPr/>
        </p:nvSpPr>
        <p:spPr>
          <a:xfrm>
            <a:off x="10311906" y="19703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Rectangle 178"/>
          <p:cNvSpPr/>
          <p:nvPr/>
        </p:nvSpPr>
        <p:spPr>
          <a:xfrm>
            <a:off x="10654806" y="19703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Rectangle 179"/>
          <p:cNvSpPr/>
          <p:nvPr/>
        </p:nvSpPr>
        <p:spPr>
          <a:xfrm>
            <a:off x="10826256" y="19703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Rectangle 180"/>
          <p:cNvSpPr/>
          <p:nvPr/>
        </p:nvSpPr>
        <p:spPr>
          <a:xfrm>
            <a:off x="10997706" y="19703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Rectangle 181"/>
          <p:cNvSpPr/>
          <p:nvPr/>
        </p:nvSpPr>
        <p:spPr>
          <a:xfrm>
            <a:off x="9969006" y="22180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Rectangle 182"/>
          <p:cNvSpPr/>
          <p:nvPr/>
        </p:nvSpPr>
        <p:spPr>
          <a:xfrm>
            <a:off x="10140456" y="22180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Rectangle 183"/>
          <p:cNvSpPr/>
          <p:nvPr/>
        </p:nvSpPr>
        <p:spPr>
          <a:xfrm>
            <a:off x="10483356" y="22180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Rectangle 184"/>
          <p:cNvSpPr/>
          <p:nvPr/>
        </p:nvSpPr>
        <p:spPr>
          <a:xfrm>
            <a:off x="10654806" y="22180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Rectangle 185"/>
          <p:cNvSpPr/>
          <p:nvPr/>
        </p:nvSpPr>
        <p:spPr>
          <a:xfrm>
            <a:off x="10997706" y="22180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Rectangle 186"/>
          <p:cNvSpPr/>
          <p:nvPr/>
        </p:nvSpPr>
        <p:spPr>
          <a:xfrm>
            <a:off x="10654806" y="24656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Rectangle 187"/>
          <p:cNvSpPr/>
          <p:nvPr/>
        </p:nvSpPr>
        <p:spPr>
          <a:xfrm>
            <a:off x="9969006" y="27133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Rectangle 188"/>
          <p:cNvSpPr/>
          <p:nvPr/>
        </p:nvSpPr>
        <p:spPr>
          <a:xfrm>
            <a:off x="10311906" y="27133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Rectangle 189"/>
          <p:cNvSpPr/>
          <p:nvPr/>
        </p:nvSpPr>
        <p:spPr>
          <a:xfrm>
            <a:off x="10483356" y="27133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Rectangle 190"/>
          <p:cNvSpPr/>
          <p:nvPr/>
        </p:nvSpPr>
        <p:spPr>
          <a:xfrm>
            <a:off x="10654806" y="27133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Rectangle 191"/>
          <p:cNvSpPr/>
          <p:nvPr/>
        </p:nvSpPr>
        <p:spPr>
          <a:xfrm>
            <a:off x="9969006" y="29609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Rectangle 192"/>
          <p:cNvSpPr/>
          <p:nvPr/>
        </p:nvSpPr>
        <p:spPr>
          <a:xfrm>
            <a:off x="10654806" y="29609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Rectangle 193"/>
          <p:cNvSpPr/>
          <p:nvPr/>
        </p:nvSpPr>
        <p:spPr>
          <a:xfrm>
            <a:off x="11330841" y="1805018"/>
            <a:ext cx="373479" cy="162398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Rectangle 194"/>
          <p:cNvSpPr/>
          <p:nvPr/>
        </p:nvSpPr>
        <p:spPr>
          <a:xfrm>
            <a:off x="11407041" y="193836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Rectangle 195"/>
          <p:cNvSpPr/>
          <p:nvPr/>
        </p:nvSpPr>
        <p:spPr>
          <a:xfrm>
            <a:off x="11407041" y="21860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Rectangle 196"/>
          <p:cNvSpPr/>
          <p:nvPr/>
        </p:nvSpPr>
        <p:spPr>
          <a:xfrm>
            <a:off x="11407041" y="26813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8" name="Rectangle 197"/>
          <p:cNvSpPr/>
          <p:nvPr/>
        </p:nvSpPr>
        <p:spPr>
          <a:xfrm>
            <a:off x="6858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9" name="TextBox 198"/>
          <p:cNvSpPr txBox="1"/>
          <p:nvPr/>
        </p:nvSpPr>
        <p:spPr>
          <a:xfrm>
            <a:off x="685800" y="59436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2020   ·   Jaipur   ·   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Brightpath Tutors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Online tutoring for school students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52959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959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09750"/>
            <a:ext cx="52959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0300" y="1809750"/>
            <a:ext cx="52959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3981450"/>
            <a:ext cx="52959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85800" y="3981450"/>
            <a:ext cx="52959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0300" y="3981450"/>
            <a:ext cx="52959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2959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A great teacher for every child, wherever they live.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Our mission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8" name="Oval 7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+2 yrs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2" name="Oval 11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+4 yrs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6" name="Oval 15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Today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Live classes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groups, grades 6–12.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Doubt solving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Answers within an hour.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Test prep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Board exam practice.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250+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projects delivered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team members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1" name="Oval 10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19" name="Oval 18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190750"/>
            <a:ext cx="85344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857750"/>
            <a:ext cx="8534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107168" y="822960"/>
            <a:ext cx="1207008" cy="1207008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925056" y="1670013"/>
            <a:ext cx="685581" cy="518798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01256" y="18033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72706" y="18033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001256" y="20510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44156" y="22986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72706" y="25463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44156" y="25463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01256" y="27939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001256" y="30416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172706" y="30416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344156" y="30416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001256" y="32892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172706" y="32892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001256" y="37845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72706" y="37845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172706" y="42798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344156" y="42798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172706" y="45275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344156" y="45275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001256" y="47751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172706" y="47751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001256" y="52704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172706" y="52704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001256" y="55181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172706" y="55181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001256" y="57657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172706" y="57657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001256" y="60134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172706" y="60134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344156" y="60134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001256" y="62610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172706" y="62610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344156" y="62610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344156" y="65087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648737" y="3139830"/>
            <a:ext cx="735590" cy="371817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724937" y="32731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896387" y="32731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067837" y="32731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7724937" y="35208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724937" y="37684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896387" y="37684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067837" y="37684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067837" y="40161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724937" y="42637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896387" y="42637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8067837" y="42637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724937" y="45114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067837" y="45114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7896387" y="47590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7896387" y="50067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896387" y="52543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724937" y="55020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896387" y="55020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7724937" y="57496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7896387" y="57496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8067837" y="59973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8422426" y="1917261"/>
            <a:ext cx="506366" cy="494073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8670076" y="20506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498626" y="22982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8670076" y="22982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8498626" y="25459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8498626" y="27935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670076" y="30412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498626" y="32888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8670076" y="37841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8498626" y="40318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498626" y="42794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8498626" y="45271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8670076" y="47747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8498626" y="50224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8670076" y="55177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8498626" y="57653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8498626" y="60130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8670076" y="60130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66892" y="4765527"/>
            <a:ext cx="463123" cy="209247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214542" y="48988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9043092" y="51465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9043092" y="53941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9043092" y="56418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9043092" y="58894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214542" y="58894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214542" y="61371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9214542" y="63847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468115" y="4295614"/>
            <a:ext cx="508886" cy="256238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9715765" y="44289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9544315" y="49242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9715765" y="49242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544315" y="56672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715765" y="56672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9715765" y="61625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9715765" y="64101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10015101" y="3887031"/>
            <a:ext cx="665631" cy="297096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10091301" y="40203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10262751" y="40203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10091301" y="47633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10262751" y="47633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10091301" y="50109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10091301" y="52586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10262751" y="52586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10262751" y="57539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10091301" y="60015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10091301" y="62492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10262751" y="62492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10434201" y="62492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10091301" y="64968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10262751" y="64968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10434201" y="64968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10718832" y="2835174"/>
            <a:ext cx="785152" cy="402282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10966482" y="29685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11137932" y="29685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10795032" y="32161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11137932" y="32161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10795032" y="34638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10795032" y="37114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10966482" y="37114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10966482" y="39591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10966482" y="42067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10795032" y="44544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10966482" y="44544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10795032" y="47020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11137932" y="47020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10795032" y="49497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10966482" y="49497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11137932" y="49497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10795032" y="51973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10795032" y="54450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10966482" y="54450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10966482" y="56926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10795032" y="59403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10966482" y="64356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11137932" y="64356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11542084" y="2989411"/>
            <a:ext cx="430460" cy="386858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11618284" y="31227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11618284" y="38657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11618284" y="46086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11618284" y="51039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11618284" y="55992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11618284" y="58469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11618284" y="60945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11618284" y="63422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TextBox 145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hello@yourcompany.in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+91 80000 00000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685800" y="56959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20">
  <a:themeElements>
    <a:clrScheme name="Morphiq startup-420">
      <a:dk1>
        <a:srgbClr val="F6EEFA"/>
      </a:dk1>
      <a:lt1>
        <a:srgbClr val="1C1027"/>
      </a:lt1>
      <a:dk2>
        <a:srgbClr val="B7A6C6"/>
      </a:dk2>
      <a:lt2>
        <a:srgbClr val="2A1A3A"/>
      </a:lt2>
      <a:accent1>
        <a:srgbClr val="FF8FB1"/>
      </a:accent1>
      <a:accent2>
        <a:srgbClr val="9D7BFF"/>
      </a:accent2>
      <a:accent3>
        <a:srgbClr val="FFD36E"/>
      </a:accent3>
      <a:accent4>
        <a:srgbClr val="4FD1C5"/>
      </a:accent4>
      <a:accent5>
        <a:srgbClr val="452740"/>
      </a:accent5>
      <a:accent6>
        <a:srgbClr val="3F3449"/>
      </a:accent6>
      <a:hlink>
        <a:srgbClr val="FF8FB1"/>
      </a:hlink>
      <a:folHlink>
        <a:srgbClr val="9D7BFF"/>
      </a:folHlink>
    </a:clrScheme>
    <a:fontScheme name="Morphiq startup-420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Brightpath Tutors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