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33550"/>
            <a:ext cx="1087755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NEXA CLOUD SOLUTIONS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2017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71002" y="2979657"/>
            <a:ext cx="329997" cy="647463"/>
          </a:xfrm>
          <a:prstGeom prst="roundRect">
            <a:avLst>
              <a:gd name="adj" fmla="val 1731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942426" y="2602591"/>
            <a:ext cx="329997" cy="1024529"/>
          </a:xfrm>
          <a:prstGeom prst="roundRect">
            <a:avLst>
              <a:gd name="adj" fmla="val 1731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413850" y="2215001"/>
            <a:ext cx="329997" cy="1412119"/>
          </a:xfrm>
          <a:prstGeom prst="roundRect">
            <a:avLst>
              <a:gd name="adj" fmla="val 1731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85274" y="1829616"/>
            <a:ext cx="329997" cy="1797504"/>
          </a:xfrm>
          <a:prstGeom prst="roundRect">
            <a:avLst>
              <a:gd name="adj" fmla="val 1731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356698" y="1678580"/>
            <a:ext cx="329997" cy="1948540"/>
          </a:xfrm>
          <a:prstGeom prst="roundRect">
            <a:avLst>
              <a:gd name="adj" fmla="val 1731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28122" y="1068719"/>
            <a:ext cx="329997" cy="2558401"/>
          </a:xfrm>
          <a:prstGeom prst="roundRect">
            <a:avLst>
              <a:gd name="adj" fmla="val 1731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8636000" y="2346960"/>
            <a:ext cx="47142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107424" y="1969770"/>
            <a:ext cx="47142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578848" y="1592580"/>
            <a:ext cx="47142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050272" y="1215390"/>
            <a:ext cx="47142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21696" y="838200"/>
            <a:ext cx="47142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569325" y="26574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040749" y="22802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512173" y="19030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83597" y="152590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55021" y="11487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926445" y="7715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258861" y="3627120"/>
            <a:ext cx="3111398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2017   ·   Pune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Nexa Cloud Solutions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Cloud and DevOps consulting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04850" y="1733550"/>
            <a:ext cx="5324475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7925" y="1733550"/>
            <a:ext cx="5324475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86525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6525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850" y="3981450"/>
            <a:ext cx="5324475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57925" y="3981450"/>
            <a:ext cx="5324475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6525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Reliable, secure cloud for growing businesses.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04850" y="1924050"/>
            <a:ext cx="2776538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7" name="Chevron 6"/>
          <p:cNvSpPr/>
          <p:nvPr/>
        </p:nvSpPr>
        <p:spPr>
          <a:xfrm>
            <a:off x="3424238" y="1924050"/>
            <a:ext cx="2776538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48088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0438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0438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1" name="Chevron 10"/>
          <p:cNvSpPr/>
          <p:nvPr/>
        </p:nvSpPr>
        <p:spPr>
          <a:xfrm>
            <a:off x="6143625" y="1924050"/>
            <a:ext cx="2776538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67475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9825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825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5" name="Chevron 14"/>
          <p:cNvSpPr/>
          <p:nvPr/>
        </p:nvSpPr>
        <p:spPr>
          <a:xfrm>
            <a:off x="8863012" y="1924050"/>
            <a:ext cx="2776538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6862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Today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39212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9212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0485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Migration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Move workloads safely.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1960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8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DevOps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Automated builds and deploys.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435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010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Managed ops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24×7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04850" y="1733550"/>
            <a:ext cx="3473450" cy="3499104"/>
          </a:xfrm>
          <a:prstGeom prst="roundRect">
            <a:avLst>
              <a:gd name="adj" fmla="val 38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06900" y="1733550"/>
            <a:ext cx="3473450" cy="3499104"/>
          </a:xfrm>
          <a:prstGeom prst="roundRect">
            <a:avLst>
              <a:gd name="adj" fmla="val 383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7360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360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08950" y="1733550"/>
            <a:ext cx="3473450" cy="3499104"/>
          </a:xfrm>
          <a:prstGeom prst="roundRect">
            <a:avLst>
              <a:gd name="adj" fmla="val 383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7565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7565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5404104"/>
            <a:ext cx="108775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0485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0485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1733550"/>
            <a:ext cx="3263265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47666" y="1733550"/>
            <a:ext cx="6648831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28750" y="2776538"/>
            <a:ext cx="10153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70485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0485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6850" y="2776538"/>
            <a:ext cx="3263265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47666" y="2776538"/>
            <a:ext cx="6648831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28750" y="3819525"/>
            <a:ext cx="10153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70485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485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3819525"/>
            <a:ext cx="3263265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7666" y="3819525"/>
            <a:ext cx="6648831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28750" y="4862512"/>
            <a:ext cx="10153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70485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0485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6850" y="4862512"/>
            <a:ext cx="3263265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47666" y="4862512"/>
            <a:ext cx="6648831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04850" y="1733550"/>
            <a:ext cx="349885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72229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57991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3405610"/>
            <a:ext cx="33083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4531614"/>
            <a:ext cx="34988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4874514"/>
            <a:ext cx="349885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94200" y="1733550"/>
            <a:ext cx="349885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61579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47341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9450" y="3405610"/>
            <a:ext cx="33083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94200" y="4531614"/>
            <a:ext cx="34988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94200" y="4874514"/>
            <a:ext cx="349885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83550" y="1733550"/>
            <a:ext cx="349885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50929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36691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8800" y="3405610"/>
            <a:ext cx="33083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83550" y="4531614"/>
            <a:ext cx="34988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83550" y="4874514"/>
            <a:ext cx="349885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3">
  <a:themeElements>
    <a:clrScheme name="Morphiq startup-423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startup-423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Nexa Cloud Solutions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