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TERRAFORM BUILDERS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TERRAFORM BUILDERS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TERRAFORM BUILDERS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TERRAFORM BUILDERS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2012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Pune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Terraform Builders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Residential and commercial construction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47625" cy="2095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657350"/>
            <a:ext cx="47625" cy="2095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47625" cy="2095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47625" cy="209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Building homes and workplaces that stand the test of time.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WHO WE ARE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SERVICES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Construction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Residential and commercial projects.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Renovation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Upgrades and structural repairs.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Project management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On-time, on-budget delivery.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APPROACH</a:t>
            </a:r>
          </a:p>
        </p:txBody>
      </p: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CULTURE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TEAM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7721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4">
  <a:themeElements>
    <a:clrScheme name="Morphiq startup-424">
      <a:dk1>
        <a:srgbClr val="EEF3EC"/>
      </a:dk1>
      <a:lt1>
        <a:srgbClr val="0F1F17"/>
      </a:lt1>
      <a:dk2>
        <a:srgbClr val="9FB3A6"/>
      </a:dk2>
      <a:lt2>
        <a:srgbClr val="183026"/>
      </a:lt2>
      <a:accent1>
        <a:srgbClr val="7BD389"/>
      </a:accent1>
      <a:accent2>
        <a:srgbClr val="F2C14E"/>
      </a:accent2>
      <a:accent3>
        <a:srgbClr val="E07A5F"/>
      </a:accent3>
      <a:accent4>
        <a:srgbClr val="6FB1C7"/>
      </a:accent4>
      <a:accent5>
        <a:srgbClr val="223F2C"/>
      </a:accent5>
      <a:accent6>
        <a:srgbClr val="334139"/>
      </a:accent6>
      <a:hlink>
        <a:srgbClr val="7BD389"/>
      </a:hlink>
      <a:folHlink>
        <a:srgbClr val="F2C14E"/>
      </a:folHlink>
    </a:clrScheme>
    <a:fontScheme name="Morphiq startup-424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Terraform Builders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