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COASTLINE TRAVELS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COASTLINE TRAVELS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COASTLINE TRAVELS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COASTLINE TRAVELS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10931835" y="2990088"/>
            <a:ext cx="421355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10741313" y="3701125"/>
            <a:ext cx="364905" cy="21067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220797" y="4221641"/>
            <a:ext cx="210678" cy="364905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509760" y="4412163"/>
            <a:ext cx="0" cy="421355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8" name="Connector 7"/>
          <p:cNvCxnSpPr/>
          <p:nvPr/>
        </p:nvCxnSpPr>
        <p:spPr>
          <a:xfrm flipH="1">
            <a:off x="8588045" y="4221641"/>
            <a:ext cx="210678" cy="364905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7913302" y="3701125"/>
            <a:ext cx="364905" cy="21067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666330" y="2990088"/>
            <a:ext cx="421355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 flipV="1">
            <a:off x="7913302" y="2068373"/>
            <a:ext cx="364905" cy="21067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8588045" y="1393630"/>
            <a:ext cx="210678" cy="364905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9509760" y="1146658"/>
            <a:ext cx="0" cy="421355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10220797" y="1393630"/>
            <a:ext cx="210678" cy="364905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741313" y="2068373"/>
            <a:ext cx="364905" cy="21067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8456371" y="1936699"/>
            <a:ext cx="2106778" cy="21067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067337" y="3832799"/>
            <a:ext cx="884847" cy="52669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9025201" y="4380561"/>
            <a:ext cx="969118" cy="136941"/>
          </a:xfrm>
          <a:prstGeom prst="roundRect">
            <a:avLst>
              <a:gd name="adj" fmla="val 20866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025201" y="4591239"/>
            <a:ext cx="969118" cy="136941"/>
          </a:xfrm>
          <a:prstGeom prst="roundRect">
            <a:avLst>
              <a:gd name="adj" fmla="val 20866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025201" y="4801917"/>
            <a:ext cx="969118" cy="136941"/>
          </a:xfrm>
          <a:prstGeom prst="roundRect">
            <a:avLst>
              <a:gd name="adj" fmla="val 20866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9246413" y="3095427"/>
            <a:ext cx="263347" cy="368686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2" name="Connector 21"/>
          <p:cNvCxnSpPr/>
          <p:nvPr/>
        </p:nvCxnSpPr>
        <p:spPr>
          <a:xfrm flipV="1">
            <a:off x="9509760" y="3095427"/>
            <a:ext cx="263347" cy="368686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762000" y="8572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  <a:cs typeface="+mn-cs"/>
              </a:rPr>
              <a:t>COMPANY PROFILE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000" y="57150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  <a:cs typeface="+mn-cs"/>
              </a:rPr>
              <a:t>2015   ·   Goa   ·   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1" i="0">
                <a:solidFill>
                  <a:schemeClr val="tx1"/>
                </a:solidFill>
                <a:latin typeface="+mj-lt"/>
                <a:cs typeface="+mj-cs"/>
              </a:rPr>
              <a:t>Coastline Travels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  <a:cs typeface="+mn-cs"/>
              </a:rPr>
              <a:t>Curated holidays across India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Who we are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What we do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How we work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Clients &amp; team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Who we 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  <a:cs typeface="+mn-cs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Travel that feels personal, effortless and memorable.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Our mission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2015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Founded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Started with three people</a:t>
            </a:r>
          </a:p>
        </p:txBody>
      </p:sp>
      <p:sp>
        <p:nvSpPr>
          <p:cNvPr id="7" name="Chevron 6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+2 yrs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First 100 clients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Moved into our own office</a:t>
            </a:r>
          </a:p>
        </p:txBody>
      </p:sp>
      <p:sp>
        <p:nvSpPr>
          <p:cNvPr id="11" name="Chevron 10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+4 yrs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Expansion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New team in a second city</a:t>
            </a:r>
          </a:p>
        </p:txBody>
      </p:sp>
      <p:sp>
        <p:nvSpPr>
          <p:cNvPr id="15" name="Chevron 14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Today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Growing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Our journey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What we do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  <a:cs typeface="+mj-cs"/>
              </a:rPr>
              <a:t>Holiday packages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Curated trips with local hosts.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  <a:cs typeface="+mj-cs"/>
              </a:rPr>
              <a:t>Corporate offsites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Planning and logistics.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Weddings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Destination wedding management.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What we do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250+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projects delivered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team members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cities served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By the numbers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How we work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Understand goals and constraints</a:t>
            </a:r>
          </a:p>
        </p:txBody>
      </p:sp>
      <p:sp>
        <p:nvSpPr>
          <p:cNvPr id="8" name="Oval 7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Clear scope, timeline and cost</a:t>
            </a:r>
          </a:p>
        </p:txBody>
      </p:sp>
      <p:sp>
        <p:nvSpPr>
          <p:cNvPr id="13" name="Oval 12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Build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Weekly updates and demos</a:t>
            </a:r>
          </a:p>
        </p:txBody>
      </p:sp>
      <p:sp>
        <p:nvSpPr>
          <p:cNvPr id="18" name="Oval 17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Support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How we work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Clarity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We say what we will do, then do it.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Craft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Small details make big differences.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Care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Our values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Clients &amp; team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Project 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Short description of the outcome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Project two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Short description of the outcome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Project three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Selected projects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511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Founder Name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  <a:cs typeface="+mn-cs"/>
              </a:rPr>
              <a:t>FOUNDER &amp; CEO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Sets direction and leads client partnerships.</a:t>
            </a:r>
          </a:p>
        </p:txBody>
      </p:sp>
      <p:sp>
        <p:nvSpPr>
          <p:cNvPr id="11" name="Oval 10"/>
          <p:cNvSpPr/>
          <p:nvPr/>
        </p:nvSpPr>
        <p:spPr>
          <a:xfrm>
            <a:off x="5067300" y="18097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Co-founder 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  <a:cs typeface="+mn-cs"/>
              </a:rPr>
              <a:t>HEAD OF DELIVERY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Runs projects and quality.</a:t>
            </a:r>
          </a:p>
        </p:txBody>
      </p:sp>
      <p:sp>
        <p:nvSpPr>
          <p:cNvPr id="19" name="Oval 18"/>
          <p:cNvSpPr/>
          <p:nvPr/>
        </p:nvSpPr>
        <p:spPr>
          <a:xfrm>
            <a:off x="8623300" y="18097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Leader Name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  <a:cs typeface="+mn-cs"/>
              </a:rPr>
              <a:t>HEAD OF PEOPLE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Leadership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2"/>
                </a:solidFill>
                <a:latin typeface="+mj-lt"/>
                <a:cs typeface="+mj-cs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2190750"/>
            <a:ext cx="83820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4857750"/>
            <a:ext cx="8382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  <a:cs typeface="+mn-cs"/>
              </a:rPr>
              <a:t>CLIENT NAME, COMPANY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hello@yourcompany.in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+91 80000 00000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6197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  <a:cs typeface="+mj-cs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425">
  <a:themeElements>
    <a:clrScheme name="Morphiq startup-425">
      <a:dk1>
        <a:srgbClr val="2B1608"/>
      </a:dk1>
      <a:lt1>
        <a:srgbClr val="FFF9F0"/>
      </a:lt1>
      <a:dk2>
        <a:srgbClr val="6E5340"/>
      </a:dk2>
      <a:lt2>
        <a:srgbClr val="FDEBD0"/>
      </a:lt2>
      <a:accent1>
        <a:srgbClr val="E8730C"/>
      </a:accent1>
      <a:accent2>
        <a:srgbClr val="0F7B5F"/>
      </a:accent2>
      <a:accent3>
        <a:srgbClr val="1F3A93"/>
      </a:accent3>
      <a:accent4>
        <a:srgbClr val="C2185B"/>
      </a:accent4>
      <a:accent5>
        <a:srgbClr val="FBE1C7"/>
      </a:accent5>
      <a:accent6>
        <a:srgbClr val="DDD5CB"/>
      </a:accent6>
      <a:hlink>
        <a:srgbClr val="E8730C"/>
      </a:hlink>
      <a:folHlink>
        <a:srgbClr val="0F7B5F"/>
      </a:folHlink>
    </a:clrScheme>
    <a:fontScheme name="Morphiq startup-425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Coastline Travels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