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948815" y="822960"/>
            <a:ext cx="691515" cy="691515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5730" y="4745850"/>
            <a:ext cx="292836" cy="21121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1930" y="4879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1930" y="56221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01930" y="58698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01930" y="61174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01930" y="63651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6666" y="2248823"/>
            <a:ext cx="442770" cy="460917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2866" y="23821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32866" y="26298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32866" y="28774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32866" y="31251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32866" y="41157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32866" y="43633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32866" y="4611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32866" y="48586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32866" y="51063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32866" y="53539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32866" y="58492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32866" y="63445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37536" y="3175113"/>
            <a:ext cx="363294" cy="36828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13736" y="33084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3736" y="35561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13736" y="38037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13736" y="50420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13736" y="52896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13736" y="55373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13736" y="628026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13736" y="652791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338930" y="3239577"/>
            <a:ext cx="311052" cy="361842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415130" y="33729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415130" y="38682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415130" y="41158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415130" y="43635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415130" y="56017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415130" y="58494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415130" y="60970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688082" y="3672060"/>
            <a:ext cx="470439" cy="31859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764282" y="38054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764282" y="40530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935732" y="40530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764282" y="43007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935732" y="45483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764282" y="47960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764282" y="50436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935732" y="50436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935732" y="52913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935732" y="60342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935732" y="65295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196621" y="1599056"/>
            <a:ext cx="294757" cy="525894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272821" y="17324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2272821" y="22277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272821" y="32183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272821" y="34659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2272821" y="37136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2272821" y="42089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272821" y="47042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2272821" y="59424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272821" y="61901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2272821" y="64377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2529478" y="2493268"/>
            <a:ext cx="363814" cy="4364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2605678" y="31219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2605678" y="36172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605678" y="41125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2605678" y="43601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2605678" y="53507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605678" y="58460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2605678" y="63413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2931392" y="2999436"/>
            <a:ext cx="86128" cy="38585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COMPANY PROFILE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71475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71475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2021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35000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35000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Nashik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98525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98525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 spc="50">
                <a:solidFill>
                  <a:schemeClr val="tx1"/>
                </a:solidFill>
                <a:latin typeface="+mj-lt"/>
              </a:rPr>
              <a:t>GREENLEAF AGRITECH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Smart farming tools for small farmers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Giving every farmer the data to grow more with less.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mission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WHO WE 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SERVICES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Soil testing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Fast reports with crop advice.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irrigation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Sensor-based watering kits.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Market linkage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Better prices through direct buyers.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APPROACH</a:t>
            </a:r>
          </a:p>
        </p:txBody>
      </p:sp>
      <p:sp>
        <p:nvSpPr>
          <p:cNvPr id="4" name="Oval 3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CULTURE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CLIENTS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TEAM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</a:rPr>
              <a:t>FOUNDER &amp; 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</a:rPr>
              <a:t>HEAD OF DELIVERY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</a:rPr>
              <a:t>HEAD OF PEOPLE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483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 spc="5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7">
  <a:themeElements>
    <a:clrScheme name="Morphiq startup-427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startup-427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Greenleaf Agritech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