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31944" y="5100828"/>
            <a:ext cx="233363" cy="75057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09781" y="4934402"/>
            <a:ext cx="233363" cy="91699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87619" y="4559555"/>
            <a:ext cx="233363" cy="12918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365456" y="4109909"/>
            <a:ext cx="233363" cy="174148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843294" y="3580025"/>
            <a:ext cx="233363" cy="227137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321131" y="3507105"/>
            <a:ext cx="233363" cy="234429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798969" y="3097279"/>
            <a:ext cx="233363" cy="27541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8048625" y="4801052"/>
            <a:ext cx="477837" cy="16642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526462" y="4426205"/>
            <a:ext cx="477838" cy="37484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04300" y="3976559"/>
            <a:ext cx="477838" cy="44964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482138" y="3446675"/>
            <a:ext cx="477837" cy="52988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959975" y="3373755"/>
            <a:ext cx="477837" cy="7292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0437812" y="2963929"/>
            <a:ext cx="477838" cy="40982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972425" y="489127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50262" y="472485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28100" y="435000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405938" y="390035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83775" y="337047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361612" y="329755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839450" y="288772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981950" y="5851398"/>
            <a:ext cx="30670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7" name="Isosceles Triangle 26"/>
          <p:cNvSpPr/>
          <p:nvPr/>
        </p:nvSpPr>
        <p:spPr>
          <a:xfrm>
            <a:off x="10801350" y="2544829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Pixelwise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Digital product design and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We help ambitious teams turn ideas into products people love to 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7" name="Chevron 6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5" name="Chevron 14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Research, UX and UI for web and mobile.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Fast, reliable apps and websites.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Analytics, SEO and experimentation.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8">
  <a:themeElements>
    <a:clrScheme name="Morphiq startup-428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startup-428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Pixelwise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