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FRESHFARM DAIRY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FRESHFARM DAIRY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FRESHFARM DAIRY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FRESHFARM DAIRY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143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2019</a:t>
            </a:r>
          </a:p>
        </p:txBody>
      </p:sp>
      <p:sp>
        <p:nvSpPr>
          <p:cNvPr id="5" name="Freeform 4"/>
          <p:cNvSpPr/>
          <p:nvPr/>
        </p:nvSpPr>
        <p:spPr>
          <a:xfrm>
            <a:off x="8046720" y="609600"/>
            <a:ext cx="2017558" cy="3429000"/>
          </a:xfrm>
          <a:custGeom>
            <a:avLst/>
            <a:gdLst/>
            <a:ahLst/>
            <a:cxnLst/>
            <a:rect l="l" t="t" r="r" b="b"/>
            <a:pathLst>
              <a:path w="2017558" h="3429000">
                <a:moveTo>
                  <a:pt x="0" y="3429000"/>
                </a:moveTo>
                <a:lnTo>
                  <a:pt x="303058" y="3429000"/>
                </a:lnTo>
                <a:lnTo>
                  <a:pt x="2017558" y="0"/>
                </a:lnTo>
                <a:lnTo>
                  <a:pt x="17145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551817" y="609600"/>
            <a:ext cx="2017558" cy="3429000"/>
          </a:xfrm>
          <a:custGeom>
            <a:avLst/>
            <a:gdLst/>
            <a:ahLst/>
            <a:cxnLst/>
            <a:rect l="l" t="t" r="r" b="b"/>
            <a:pathLst>
              <a:path w="2017558" h="3429000">
                <a:moveTo>
                  <a:pt x="0" y="3429000"/>
                </a:moveTo>
                <a:lnTo>
                  <a:pt x="303058" y="3429000"/>
                </a:lnTo>
                <a:lnTo>
                  <a:pt x="2017558" y="0"/>
                </a:lnTo>
                <a:lnTo>
                  <a:pt x="17145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9056914" y="609600"/>
            <a:ext cx="2017559" cy="3429000"/>
          </a:xfrm>
          <a:custGeom>
            <a:avLst/>
            <a:gdLst/>
            <a:ahLst/>
            <a:cxnLst/>
            <a:rect l="l" t="t" r="r" b="b"/>
            <a:pathLst>
              <a:path w="2017559" h="3429000">
                <a:moveTo>
                  <a:pt x="0" y="3429000"/>
                </a:moveTo>
                <a:lnTo>
                  <a:pt x="303059" y="3429000"/>
                </a:lnTo>
                <a:lnTo>
                  <a:pt x="2017559" y="0"/>
                </a:lnTo>
                <a:lnTo>
                  <a:pt x="17145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9562011" y="609600"/>
            <a:ext cx="2017559" cy="3429000"/>
          </a:xfrm>
          <a:custGeom>
            <a:avLst/>
            <a:gdLst/>
            <a:ahLst/>
            <a:cxnLst/>
            <a:rect l="l" t="t" r="r" b="b"/>
            <a:pathLst>
              <a:path w="2017559" h="3429000">
                <a:moveTo>
                  <a:pt x="0" y="3429000"/>
                </a:moveTo>
                <a:lnTo>
                  <a:pt x="303059" y="3429000"/>
                </a:lnTo>
                <a:lnTo>
                  <a:pt x="2017559" y="0"/>
                </a:lnTo>
                <a:lnTo>
                  <a:pt x="17145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930640" y="1466850"/>
            <a:ext cx="1714500" cy="17145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6096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COMPANY PROFILE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2019   ·   Coimbatore   ·   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FreshFarm Dairy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Farm-fresh milk and dairy delivered daily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tx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966857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37714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708571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0" y="1714500"/>
            <a:ext cx="3048000" cy="30480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Who we 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Pure milk from our farms to your door by 7 am.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+2 yrs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+4 yrs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Today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966857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37714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708571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0" y="1714500"/>
            <a:ext cx="3048000" cy="30480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tx1"/>
                </a:solidFill>
                <a:latin typeface="+mn-lt"/>
              </a:rPr>
              <a:t>SERVICES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Daily delivery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Glass bottles at your door.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Dairy range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Curd, paneer, ghee.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Farm visits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See where it comes from.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250+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projects delivered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team members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966857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37714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708571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0" y="1714500"/>
            <a:ext cx="3048000" cy="30480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tx1"/>
                </a:solidFill>
                <a:latin typeface="+mn-lt"/>
              </a:rPr>
              <a:t>APPROACH</a:t>
            </a:r>
          </a:p>
        </p:txBody>
      </p:sp>
      <p:sp>
        <p:nvSpPr>
          <p:cNvPr id="4" name="Oval 3"/>
          <p:cNvSpPr/>
          <p:nvPr/>
        </p:nvSpPr>
        <p:spPr>
          <a:xfrm>
            <a:off x="609600" y="19883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09600" y="303133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09600" y="407431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09600" y="511730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tx1"/>
                </a:solidFill>
                <a:latin typeface="+mn-lt"/>
              </a:rPr>
              <a:t>CULTURE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966857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37714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708571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0" y="1714500"/>
            <a:ext cx="3048000" cy="30480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Clients &amp; team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tx1"/>
                </a:solidFill>
                <a:latin typeface="+mn-lt"/>
              </a:rPr>
              <a:t>CLIENTS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tx1"/>
                </a:solidFill>
                <a:latin typeface="+mn-lt"/>
              </a:rPr>
              <a:t>TEAM</a:t>
            </a:r>
          </a:p>
        </p:txBody>
      </p:sp>
      <p:sp>
        <p:nvSpPr>
          <p:cNvPr id="4" name="Oval 3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tx1"/>
                </a:solidFill>
                <a:latin typeface="+mn-lt"/>
              </a:rPr>
              <a:t>FOUNDER &amp; 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tx1"/>
                </a:solidFill>
                <a:latin typeface="+mn-lt"/>
              </a:rPr>
              <a:t>HEAD OF DELIVERY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20" name="Oval 19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tx1"/>
                </a:solidFill>
                <a:latin typeface="+mn-lt"/>
              </a:rPr>
              <a:t>HEAD OF PEOPLE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hello@yourcompany.in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71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+91 80000 00000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29">
  <a:themeElements>
    <a:clrScheme name="Morphiq startup-429">
      <a:dk1>
        <a:srgbClr val="231F20"/>
      </a:dk1>
      <a:lt1>
        <a:srgbClr val="FFFDF7"/>
      </a:lt1>
      <a:dk2>
        <a:srgbClr val="5F595B"/>
      </a:dk2>
      <a:lt2>
        <a:srgbClr val="FFF1D6"/>
      </a:lt2>
      <a:accent1>
        <a:srgbClr val="FF6392"/>
      </a:accent1>
      <a:accent2>
        <a:srgbClr val="5AA9E6"/>
      </a:accent2>
      <a:accent3>
        <a:srgbClr val="7FC8A9"/>
      </a:accent3>
      <a:accent4>
        <a:srgbClr val="FFC857"/>
      </a:accent4>
      <a:accent5>
        <a:srgbClr val="FFE1E5"/>
      </a:accent5>
      <a:accent6>
        <a:srgbClr val="DCD9D5"/>
      </a:accent6>
      <a:hlink>
        <a:srgbClr val="FF6392"/>
      </a:hlink>
      <a:folHlink>
        <a:srgbClr val="5AA9E6"/>
      </a:folHlink>
    </a:clrScheme>
    <a:fontScheme name="Morphiq startup-429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FreshFarm Dairy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