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PIXELWISE STUDIO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880909" y="3918564"/>
            <a:ext cx="392582" cy="898800"/>
          </a:xfrm>
          <a:prstGeom prst="roundRect">
            <a:avLst>
              <a:gd name="adj" fmla="val 1455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441741" y="3371333"/>
            <a:ext cx="392582" cy="1446031"/>
          </a:xfrm>
          <a:prstGeom prst="roundRect">
            <a:avLst>
              <a:gd name="adj" fmla="val 1455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002573" y="3029077"/>
            <a:ext cx="392582" cy="1788287"/>
          </a:xfrm>
          <a:prstGeom prst="roundRect">
            <a:avLst>
              <a:gd name="adj" fmla="val 1455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63405" y="2515492"/>
            <a:ext cx="392582" cy="2301872"/>
          </a:xfrm>
          <a:prstGeom prst="roundRect">
            <a:avLst>
              <a:gd name="adj" fmla="val 1455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124237" y="1712612"/>
            <a:ext cx="392582" cy="3104752"/>
          </a:xfrm>
          <a:prstGeom prst="roundRect">
            <a:avLst>
              <a:gd name="adj" fmla="val 1455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685069" y="1368528"/>
            <a:ext cx="392582" cy="3448836"/>
          </a:xfrm>
          <a:prstGeom prst="roundRect">
            <a:avLst>
              <a:gd name="adj" fmla="val 1455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8077200" y="3144964"/>
            <a:ext cx="560832" cy="52597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638032" y="2618994"/>
            <a:ext cx="560832" cy="5259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198864" y="2093024"/>
            <a:ext cx="560832" cy="5259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759696" y="1567053"/>
            <a:ext cx="560832" cy="52597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320528" y="1041083"/>
            <a:ext cx="560832" cy="52597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10525" y="360426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71357" y="307829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32189" y="2552319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693021" y="2026348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253853" y="1500378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814685" y="974408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7628534" y="4817364"/>
            <a:ext cx="370149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  <a:cs typeface="+mn-cs"/>
              </a:rPr>
              <a:t>COMPANY PROFILE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2019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HEADQUARTERS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Bengaluru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WEBSITE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  <a:cs typeface="+mj-cs"/>
              </a:rPr>
              <a:t>Pixelwise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Digital product design and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Who we 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What we do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How we work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We help ambitious teams turn ideas into products people love to use.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WHO WE 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2019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Started with three people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+2 yrs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First 100 clients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Moved into our own office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+4 yrs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New team in a second city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  <a:cs typeface="+mj-cs"/>
              </a:rPr>
              <a:t>Today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  <a:cs typeface="+mn-cs"/>
              </a:rPr>
              <a:t>Growing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SERVICES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Product 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Research, UX and UI for web and mobile.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Fast, reliable apps and websites.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Growth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Analytics, SEO and experimentation.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APPROACH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Understand goals and constraints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Clear scope, timeline and cost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Weekly updates and demos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CULTURE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 say what we will do, then do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details make big differences.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values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Selected projects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  <a:cs typeface="+mn-cs"/>
              </a:rPr>
              <a:t>TEAM</a:t>
            </a:r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Sets direction and leads client partnerships.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Co-founder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HEAD OF DELIVERY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Runs projects and quality.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Leader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3"/>
                </a:solidFill>
                <a:latin typeface="+mn-lt"/>
                <a:cs typeface="+mn-cs"/>
              </a:rPr>
              <a:t>HEAD OF PEOPLE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Leadership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hello@yourcompany.in   ·   +91 80000 00000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0">
  <a:themeElements>
    <a:clrScheme name="Morphiq startup-430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startup-430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Pixelwise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