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BRIGHTPATH TUTORS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239000" y="1333500"/>
            <a:ext cx="1397000" cy="1397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239000" y="2730500"/>
            <a:ext cx="1397000" cy="1397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239000" y="4127500"/>
            <a:ext cx="1397000" cy="1397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636000" y="1333500"/>
            <a:ext cx="1397000" cy="1397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ight Triangle 8"/>
          <p:cNvSpPr/>
          <p:nvPr/>
        </p:nvSpPr>
        <p:spPr>
          <a:xfrm>
            <a:off x="8636000" y="2730500"/>
            <a:ext cx="1397000" cy="1397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845550" y="4337050"/>
            <a:ext cx="977900" cy="9779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Pie 10"/>
          <p:cNvSpPr/>
          <p:nvPr/>
        </p:nvSpPr>
        <p:spPr>
          <a:xfrm>
            <a:off x="8636000" y="-63500"/>
            <a:ext cx="2794000" cy="27940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033000" y="2730500"/>
            <a:ext cx="1397000" cy="1397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242550" y="4337050"/>
            <a:ext cx="977900" cy="97790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COMPANY PROFILE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Jaipur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Brightpath Tutors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Online tutoring for school students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733550"/>
            <a:ext cx="53721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210300" y="1733550"/>
            <a:ext cx="53721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9600" y="3981450"/>
            <a:ext cx="53721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10300" y="3981450"/>
            <a:ext cx="53721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Who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A great teacher for every child, wherever they live.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2020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7" name="Chevron 6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+2 yrs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+4 yrs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5" name="Chevron 14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Today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Live classes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groups, grades 6–12.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Doubt solving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Answers within an hour.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Test prep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Board exam practice.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250+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team members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cities served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sp>
        <p:nvSpPr>
          <p:cNvPr id="8" name="Oval 7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sp>
        <p:nvSpPr>
          <p:cNvPr id="13" name="Oval 12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sp>
        <p:nvSpPr>
          <p:cNvPr id="18" name="Oval 17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Clients &amp; team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33">
  <a:themeElements>
    <a:clrScheme name="Morphiq startup-433">
      <a:dk1>
        <a:srgbClr val="F7EDE6"/>
      </a:dk1>
      <a:lt1>
        <a:srgbClr val="2A0E12"/>
      </a:lt1>
      <a:dk2>
        <a:srgbClr val="C2A9A3"/>
      </a:dk2>
      <a:lt2>
        <a:srgbClr val="3A161B"/>
      </a:lt2>
      <a:accent1>
        <a:srgbClr val="E9B44C"/>
      </a:accent1>
      <a:accent2>
        <a:srgbClr val="F7EDE6"/>
      </a:accent2>
      <a:accent3>
        <a:srgbClr val="D1495B"/>
      </a:accent3>
      <a:accent4>
        <a:srgbClr val="8FB8A8"/>
      </a:accent4>
      <a:accent5>
        <a:srgbClr val="4C2C1C"/>
      </a:accent5>
      <a:accent6>
        <a:srgbClr val="4B3234"/>
      </a:accent6>
      <a:hlink>
        <a:srgbClr val="E9B44C"/>
      </a:hlink>
      <a:folHlink>
        <a:srgbClr val="F7EDE6"/>
      </a:folHlink>
    </a:clrScheme>
    <a:fontScheme name="Morphiq startup-433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Brightpath Tutors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