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GREENLEAF LOGISTICS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GREENLEAF LOGISTICS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GREENLEAF LOGISTICS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GREENLEAF LOGISTICS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620637" y="5918835"/>
            <a:ext cx="15544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550349" y="6181153"/>
            <a:ext cx="134622" cy="7772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358318" y="6373184"/>
            <a:ext cx="77724" cy="13462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6443472"/>
            <a:ext cx="0" cy="15544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5755958" y="6373184"/>
            <a:ext cx="77724" cy="13462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5507029" y="6181153"/>
            <a:ext cx="134622" cy="7772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5415915" y="5918835"/>
            <a:ext cx="15544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5507029" y="5578792"/>
            <a:ext cx="134622" cy="7772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5755958" y="5329864"/>
            <a:ext cx="77723" cy="13462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6096000" y="5238750"/>
            <a:ext cx="0" cy="15544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6358318" y="5329864"/>
            <a:ext cx="77724" cy="13462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6550349" y="5578792"/>
            <a:ext cx="134622" cy="7772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5707380" y="5530215"/>
            <a:ext cx="777240" cy="7772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932780" y="6229731"/>
            <a:ext cx="326441" cy="1943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917235" y="6431813"/>
            <a:ext cx="357530" cy="5052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917235" y="6509537"/>
            <a:ext cx="357530" cy="5052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917235" y="6587261"/>
            <a:ext cx="357530" cy="5052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5998845" y="5957697"/>
            <a:ext cx="97155" cy="13601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6096000" y="5957697"/>
            <a:ext cx="97155" cy="13601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COMPANY PROFILE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2021   ·   Hyderabad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Greenleaf Logistics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Electric last-mile delivery for cities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Cleaner, faster deliveries for every neighbourhood.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WHO WE 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SERVICES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  <a:cs typeface="+mj-cs"/>
              </a:rPr>
              <a:t>Same-day delivery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e-commerce and retail.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Fleet as a service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EVs with trained riders.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Live updates for customers.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projects delivered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team members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APPROACH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CULTURE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 say what we will do, then do it.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details make big differences.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Sets direction and leads client partnerships.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Co-founder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Runs projects and quality.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Leader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PEOPLE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  <a:cs typeface="+mj-cs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4">
  <a:themeElements>
    <a:clrScheme name="Morphiq startup-434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tartup-434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Logistics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