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02000" y="3836691"/>
            <a:ext cx="2500847" cy="2500847"/>
          </a:xfrm>
          <a:prstGeom prst="ellipse">
            <a:avLst/>
          </a:prstGeom>
          <a:solidFill>
            <a:schemeClr val="accent1">
              <a:alpha val="8033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266629" y="2327800"/>
            <a:ext cx="2521051" cy="2521051"/>
          </a:xfrm>
          <a:prstGeom prst="ellipse">
            <a:avLst/>
          </a:prstGeom>
          <a:solidFill>
            <a:schemeClr val="accent2">
              <a:alpha val="7549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57068" y="2494044"/>
            <a:ext cx="2896018" cy="2896018"/>
          </a:xfrm>
          <a:prstGeom prst="ellipse">
            <a:avLst/>
          </a:prstGeom>
          <a:solidFill>
            <a:schemeClr val="accent3">
              <a:alpha val="8353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30824" y="2752446"/>
            <a:ext cx="2174582" cy="2174582"/>
          </a:xfrm>
          <a:prstGeom prst="ellipse">
            <a:avLst/>
          </a:prstGeom>
          <a:solidFill>
            <a:schemeClr val="accent4">
              <a:alpha val="8248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99790" y="1641898"/>
            <a:ext cx="3684283" cy="3684283"/>
          </a:xfrm>
          <a:prstGeom prst="ellipse">
            <a:avLst/>
          </a:prstGeom>
          <a:solidFill>
            <a:schemeClr val="accent1">
              <a:alpha val="5563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Pune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Terraform Builders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Residential and commercial construction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1150" y="1657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81150" y="2409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2865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1150" y="2419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81150" y="3171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2865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1150" y="3181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81150" y="3933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2865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81150" y="3943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81150" y="4695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98917" y="1657350"/>
            <a:ext cx="3559683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9159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92119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94167" y="3489960"/>
            <a:ext cx="336918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Building homes and workplaces that stand the test of time.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2865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Construction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Residential and commercial projects.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942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Renovation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Upgrades and structural repairs.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5975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264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Project management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On-time, on-budget delivery.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28650" y="1657350"/>
            <a:ext cx="3524250" cy="3624072"/>
          </a:xfrm>
          <a:prstGeom prst="roundRect">
            <a:avLst>
              <a:gd name="adj" fmla="val 59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1943100"/>
            <a:ext cx="29908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5350" y="3852672"/>
            <a:ext cx="29908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1500" y="1657350"/>
            <a:ext cx="3524250" cy="3624072"/>
          </a:xfrm>
          <a:prstGeom prst="roundRect">
            <a:avLst>
              <a:gd name="adj" fmla="val 59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48200" y="1943100"/>
            <a:ext cx="29908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8200" y="3852672"/>
            <a:ext cx="29908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4350" y="1657350"/>
            <a:ext cx="3524250" cy="3624072"/>
          </a:xfrm>
          <a:prstGeom prst="roundRect">
            <a:avLst>
              <a:gd name="adj" fmla="val 59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01050" y="1943100"/>
            <a:ext cx="29908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01050" y="3852672"/>
            <a:ext cx="29908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452872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88269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88269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02719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23900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sp>
        <p:nvSpPr>
          <p:cNvPr id="8" name="Oval 7"/>
          <p:cNvSpPr/>
          <p:nvPr/>
        </p:nvSpPr>
        <p:spPr>
          <a:xfrm>
            <a:off x="4145756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5756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60206" y="2371725"/>
            <a:ext cx="13668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1388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9488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sp>
        <p:nvSpPr>
          <p:cNvPr id="13" name="Oval 12"/>
          <p:cNvSpPr/>
          <p:nvPr/>
        </p:nvSpPr>
        <p:spPr>
          <a:xfrm>
            <a:off x="6903244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03244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217694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238875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76975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sp>
        <p:nvSpPr>
          <p:cNvPr id="18" name="Oval 17"/>
          <p:cNvSpPr/>
          <p:nvPr/>
        </p:nvSpPr>
        <p:spPr>
          <a:xfrm>
            <a:off x="9660731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60731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6362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4462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2865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942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5975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264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28650" y="1657350"/>
            <a:ext cx="354965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006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144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68800" y="1657350"/>
            <a:ext cx="354965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4079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5461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6405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880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80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108950" y="1657350"/>
            <a:ext cx="354965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809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947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42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089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89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38275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14475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478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136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097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1" name="Oval 10"/>
          <p:cNvSpPr/>
          <p:nvPr/>
        </p:nvSpPr>
        <p:spPr>
          <a:xfrm>
            <a:off x="5114925" y="15811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91125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72452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9031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8637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150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770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Oval 18"/>
          <p:cNvSpPr/>
          <p:nvPr/>
        </p:nvSpPr>
        <p:spPr>
          <a:xfrm>
            <a:off x="8791575" y="15811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867775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4011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669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9630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81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581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343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35">
  <a:themeElements>
    <a:clrScheme name="Morphiq startup-435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startup-435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Terraform Builders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