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INVESTOR DATA ROOM DECK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INVESTOR DATA ROOM DECK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INVESTOR DATA ROOM DECK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INVESTOR DATA ROOM DECK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161263" y="-1102166"/>
            <a:ext cx="2172838" cy="2172838"/>
          </a:xfrm>
          <a:prstGeom prst="ellipse">
            <a:avLst/>
          </a:prstGeom>
          <a:solidFill>
            <a:schemeClr val="accent1">
              <a:alpha val="71496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350240" y="-1303899"/>
            <a:ext cx="3882785" cy="3882785"/>
          </a:xfrm>
          <a:prstGeom prst="ellipse">
            <a:avLst/>
          </a:prstGeom>
          <a:solidFill>
            <a:schemeClr val="accent2">
              <a:alpha val="6513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490033" y="1465587"/>
            <a:ext cx="3079339" cy="3079339"/>
          </a:xfrm>
          <a:prstGeom prst="ellipse">
            <a:avLst/>
          </a:prstGeom>
          <a:solidFill>
            <a:schemeClr val="accent3">
              <a:alpha val="6235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790969" y="529494"/>
            <a:ext cx="3141867" cy="3141867"/>
          </a:xfrm>
          <a:prstGeom prst="ellipse">
            <a:avLst/>
          </a:prstGeom>
          <a:solidFill>
            <a:schemeClr val="accent4">
              <a:alpha val="7754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192573" y="3172662"/>
            <a:ext cx="2234433" cy="2234433"/>
          </a:xfrm>
          <a:prstGeom prst="ellipse">
            <a:avLst/>
          </a:prstGeom>
          <a:solidFill>
            <a:schemeClr val="accent1">
              <a:alpha val="6116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INVESTOR DECK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0" i="0">
                <a:solidFill>
                  <a:schemeClr val="tx1"/>
                </a:solidFill>
                <a:latin typeface="+mj-lt"/>
              </a:rPr>
              <a:t>Startup Investor Data Room Deck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Company, product, market, traction and team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Terraform Builders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Pixelwise Studio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Craftloom Studio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Greenleaf Agritech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09600" y="4781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62100" y="4781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Nexa Cloud Solutions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62100" y="5534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Image placeholder (right-click &gt; Format Shape &gt; Picture fill)"/>
          <p:cNvSpPr/>
          <p:nvPr/>
        </p:nvSpPr>
        <p:spPr>
          <a:xfrm>
            <a:off x="8042148" y="1733550"/>
            <a:ext cx="3540252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02674" y="3368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025634" y="3124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37398" y="3947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Terraform Builders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Residential and commercial construction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Section 1 · Terraform Builders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10" name="Oval 9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8" name="Oval 17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Construction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Residential and commercial projects.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Renovation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Upgrades and structural repairs.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Project management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On-time, on-budget delivery.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Pixelwise Studio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Digital product design and development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Section 2 · Pixelwise Studio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10" name="Oval 9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8" name="Oval 17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Product 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Research, UX and UI for web and mobile.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Engineering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Fast, reliable apps and websites.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Analytics, SEO and experimentation.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Craftloom Studio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Handloom and handicraft brand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Section 3 · Craftloom Studio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10" name="Oval 9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8" name="Oval 17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Handloom textiles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Sarees, stoles, home linen.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Corporate gifting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Curated craft hampers.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Artisan programme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Fair wages and training.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Greenleaf Agritech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Smart farming tools for small farmers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Section 4 · Greenleaf Agritech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10" name="Oval 9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8" name="Oval 17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Soil testing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Fast reports with crop advice.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Smart irrigation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Sensor-based watering kits.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Market linkage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Better prices through direct buyers.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Nexa Cloud Solutions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Cloud and DevOps consulting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Section 5 · Nexa Cloud Solutions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10" name="Oval 9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8" name="Oval 17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Migration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Move workloads safely.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DevOps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Automated builds and deploys.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Managed ops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24×7 monitoring.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995568" y="2387012"/>
            <a:ext cx="2752900" cy="2752900"/>
          </a:xfrm>
          <a:prstGeom prst="ellipse">
            <a:avLst/>
          </a:prstGeom>
          <a:solidFill>
            <a:schemeClr val="accent1">
              <a:alpha val="5985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721952" y="-180522"/>
            <a:ext cx="2074705" cy="2074705"/>
          </a:xfrm>
          <a:prstGeom prst="ellipse">
            <a:avLst/>
          </a:prstGeom>
          <a:solidFill>
            <a:schemeClr val="accent2">
              <a:alpha val="7080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478953" y="1795947"/>
            <a:ext cx="3095143" cy="3095143"/>
          </a:xfrm>
          <a:prstGeom prst="ellipse">
            <a:avLst/>
          </a:prstGeom>
          <a:solidFill>
            <a:schemeClr val="accent3">
              <a:alpha val="5691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22908" y="2915281"/>
            <a:ext cx="2317133" cy="2317133"/>
          </a:xfrm>
          <a:prstGeom prst="ellipse">
            <a:avLst/>
          </a:prstGeom>
          <a:solidFill>
            <a:schemeClr val="accent4">
              <a:alpha val="6692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828627" y="2032003"/>
            <a:ext cx="2955252" cy="2955252"/>
          </a:xfrm>
          <a:prstGeom prst="ellipse">
            <a:avLst/>
          </a:prstGeom>
          <a:solidFill>
            <a:schemeClr val="accent1">
              <a:alpha val="7519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667">
  <a:themeElements>
    <a:clrScheme name="Morphiq startup-667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startup-667">
      <a:majorFont>
        <a:latin typeface="Abril Fatfac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Startup Investor Data Room Deck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