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Long run (km)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13</c:v>
                </c:pt>
                <c:pt idx="3">
                  <c:v>17</c:v>
                </c:pt>
                <c:pt idx="4">
                  <c:v>21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MARATHON TRAINING PLAN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21K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9543" y="1939290"/>
            <a:ext cx="2097634" cy="1143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815401" y="1413510"/>
            <a:ext cx="247650" cy="1165860"/>
          </a:xfrm>
          <a:prstGeom prst="roundRect">
            <a:avLst>
              <a:gd name="adj" fmla="val 192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005901" y="1550670"/>
            <a:ext cx="190500" cy="89154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413669" y="1413510"/>
            <a:ext cx="247650" cy="1165860"/>
          </a:xfrm>
          <a:prstGeom prst="roundRect">
            <a:avLst>
              <a:gd name="adj" fmla="val 192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280319" y="1550670"/>
            <a:ext cx="190500" cy="89154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004188" y="3190875"/>
            <a:ext cx="1468344" cy="8001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092289" y="2822829"/>
            <a:ext cx="173355" cy="816102"/>
          </a:xfrm>
          <a:prstGeom prst="roundRect">
            <a:avLst>
              <a:gd name="adj" fmla="val 2747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225639" y="2918841"/>
            <a:ext cx="133350" cy="624078"/>
          </a:xfrm>
          <a:prstGeom prst="roundRect">
            <a:avLst>
              <a:gd name="adj" fmla="val 3571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211076" y="2822829"/>
            <a:ext cx="173355" cy="816102"/>
          </a:xfrm>
          <a:prstGeom prst="roundRect">
            <a:avLst>
              <a:gd name="adj" fmla="val 2747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117731" y="2918841"/>
            <a:ext cx="133350" cy="624078"/>
          </a:xfrm>
          <a:prstGeom prst="roundRect">
            <a:avLst>
              <a:gd name="adj" fmla="val 3571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8046720" y="4019550"/>
            <a:ext cx="1353312" cy="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400032" y="3676650"/>
            <a:ext cx="202997" cy="34290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603029" y="3676650"/>
            <a:ext cx="202997" cy="51435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9806026" y="3848100"/>
            <a:ext cx="202996" cy="34290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10009022" y="3848100"/>
            <a:ext cx="1420978" cy="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RUNNING PROGRAMME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Coach Name   ·   Running club, Pune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Marathon Training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5K to your first half marathon in 16 weeks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0300" y="1885950"/>
            <a:ext cx="47625" cy="1866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2000" y="3981450"/>
            <a:ext cx="47625" cy="18669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47625" cy="186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Every finish line starts with one easy run.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promise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weeks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runs a week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650" b="1" i="0">
                <a:solidFill>
                  <a:schemeClr val="accent1"/>
                </a:solidFill>
                <a:latin typeface="+mj-lt"/>
              </a:rPr>
              <a:t>21.1 km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goal distance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Easy runs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your aerobic base.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Long run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longer run each weekend.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Strength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 short sessions a week.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Myth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You must run every day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Stretching prevents all injuries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Carb-loading means eating a lot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Fact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Rest days build fitness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Strength work matters more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Small, smart carb increases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16-week PDF plan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Club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+ group runs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3,500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Personal plan + check-ins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7,500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I could not run 2 km in January. I finished my half in May.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MEMBER (PLACEHOLDER TESTIMONIAL)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50" b="1" i="0">
                <a:solidFill>
                  <a:schemeClr val="tx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25">
  <a:themeElements>
    <a:clrScheme name="Morphiq fitness-625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fitness-625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Marathon Training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