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Flexibility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3.0</c:v>
                </c:pt>
                <c:pt idx="1">
                  <c:v>3.6</c:v>
                </c:pt>
                <c:pt idx="2">
                  <c:v>4.1</c:v>
                </c:pt>
                <c:pt idx="3">
                  <c:v>4.5</c:v>
                </c:pt>
                <c:pt idx="4">
                  <c:v>4.8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YOGA FOR EVERYDAY WELLNESS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YOGA FOR EVERYDAY WELLNESS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YOGA FOR EVERYDAY WELLNESS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YOGA FOR EVERYDAY WELLNESS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5812" y="0"/>
            <a:ext cx="2357438" cy="6858000"/>
          </a:xfrm>
          <a:custGeom>
            <a:avLst/>
            <a:gdLst/>
            <a:ahLst/>
            <a:cxnLst/>
            <a:rect l="l" t="t" r="r" b="b"/>
            <a:pathLst>
              <a:path w="2357438" h="6858000">
                <a:moveTo>
                  <a:pt x="942976" y="0"/>
                </a:moveTo>
                <a:lnTo>
                  <a:pt x="2357438" y="0"/>
                </a:lnTo>
                <a:lnTo>
                  <a:pt x="235743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0" y="3771900"/>
            <a:ext cx="942975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942975" y="2057400"/>
            <a:ext cx="188595" cy="17145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1131570" y="2057400"/>
            <a:ext cx="188595" cy="308610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1320165" y="1165860"/>
            <a:ext cx="188595" cy="39776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508760" y="1165860"/>
            <a:ext cx="188595" cy="260604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1697355" y="3771900"/>
            <a:ext cx="1445895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YOGA STUDIO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147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COACH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147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Coach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000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000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Rishikesh + online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852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JOIN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852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Yoga for Everyday Wellness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Breath, balance and strength for all ages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Ten minutes on the mat can change your whole day.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RESULTS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styles of classes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 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sunrise sessions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ages and levels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TRAINING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Hatha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Foundational postures and breath.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Vinyasa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Flowing sequences for strength.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Pranayama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Breathing practices for calm.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SCHEDULE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Focus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Duration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Hatha basics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Vinyasa flow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Pranayama + meditation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Adjust load to your level.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Weekly plan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YOUR JOURNEY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Begin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Introductory class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Learn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Basic postures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Practise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Regular classes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Deepen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Workshops and retreats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TRACKING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Drop-in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Single class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Monthly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Unlimited classes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3,000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Online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Live + recorded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1,200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My back pain is gone, and I sleep better than I have in years.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member (placeholder testimonial)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Start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Book a free first class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Bring a mat and water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Arrive 10 minutes early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Practise three times a week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+91 90000 00000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26">
  <a:themeElements>
    <a:clrScheme name="Morphiq fitness-626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fitness-626">
      <a:majorFont>
        <a:latin typeface="Bricolage Grotesqu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Yoga for Everyday Wellness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