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Push-ups in a row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HOME WORKOUT CHALLENGE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HOME WORKOUT CHALLENGE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HOME WORKOUT CHALLENGE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HOME WORKOUT CHALLENGE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343900" y="960120"/>
            <a:ext cx="3086100" cy="4937760"/>
          </a:xfrm>
          <a:custGeom>
            <a:avLst/>
            <a:gdLst/>
            <a:ahLst/>
            <a:cxnLst/>
            <a:rect l="l" t="t" r="r" b="b"/>
            <a:pathLst>
              <a:path w="3086100" h="4937760">
                <a:moveTo>
                  <a:pt x="1234440" y="0"/>
                </a:moveTo>
                <a:lnTo>
                  <a:pt x="3086100" y="0"/>
                </a:lnTo>
                <a:lnTo>
                  <a:pt x="3086100" y="4937760"/>
                </a:lnTo>
                <a:lnTo>
                  <a:pt x="0" y="49377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7315200" y="3675888"/>
            <a:ext cx="123444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549640" y="2441448"/>
            <a:ext cx="246888" cy="12344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796528" y="2441448"/>
            <a:ext cx="246888" cy="2221992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9043416" y="1799539"/>
            <a:ext cx="246888" cy="2863901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290304" y="1799539"/>
            <a:ext cx="246888" cy="1876349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537192" y="3675888"/>
            <a:ext cx="1892808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8572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FITNESS CHALLENGE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COACH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Coach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0632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LOCATION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0632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Online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64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JOIN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5064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050" b="1" i="0">
                <a:solidFill>
                  <a:schemeClr val="bg1"/>
                </a:solidFill>
                <a:latin typeface="+mj-lt"/>
              </a:rPr>
              <a:t>Home Workout Challenge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30 days, no equipment, 20 minutes a 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885950"/>
            <a:ext cx="52197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885950"/>
            <a:ext cx="52197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62000" y="3981450"/>
            <a:ext cx="52197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2197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No gym? No excuse. Your living room is enough.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900" b="1" i="0">
                <a:solidFill>
                  <a:schemeClr val="tx1"/>
                </a:solidFill>
                <a:latin typeface="+mj-lt"/>
              </a:rPr>
              <a:t>20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per workout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equipment needed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TRAINING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20154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50" b="1" i="0">
                <a:solidFill>
                  <a:schemeClr val="tx1"/>
                </a:solidFill>
                <a:latin typeface="+mj-lt"/>
              </a:rPr>
              <a:t>Bodyweight strength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Squats, push-ups, lunges.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4406900" y="20154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069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Cardio bursts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Short, sweaty intervals.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8051800" y="20154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518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Planks and mobility.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TRACKING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KNOW BETTER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Home workouts are too easy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You need long sessions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Sore means it worked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Fact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Bodyweight can be very hard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20 focused minutes 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Progress matters, not soreness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Daily videos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Plus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Videos + tracker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499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Plus weekly coach call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Thirty days in, I can do a full plank for two minutes.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member (placeholder testimonial)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077200" y="0"/>
            <a:ext cx="4114800" cy="6858000"/>
          </a:xfrm>
          <a:custGeom>
            <a:avLst/>
            <a:gdLst/>
            <a:ahLst/>
            <a:cxnLst/>
            <a:rect l="l" t="t" r="r" b="b"/>
            <a:pathLst>
              <a:path w="4114800" h="6858000">
                <a:moveTo>
                  <a:pt x="1645920" y="0"/>
                </a:moveTo>
                <a:lnTo>
                  <a:pt x="4114800" y="0"/>
                </a:lnTo>
                <a:lnTo>
                  <a:pt x="411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705600" y="3771900"/>
            <a:ext cx="164592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351520" y="2057400"/>
            <a:ext cx="329184" cy="17145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680704" y="2057400"/>
            <a:ext cx="329184" cy="30861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9009888" y="1165860"/>
            <a:ext cx="329184" cy="39776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339072" y="1165860"/>
            <a:ext cx="329184" cy="26060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668256" y="3771900"/>
            <a:ext cx="2523744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800" b="1" i="0">
                <a:solidFill>
                  <a:schemeClr val="tx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28">
  <a:themeElements>
    <a:clrScheme name="Morphiq fitness-628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fitness-628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Workout Challenge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