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Squat (kg)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52</c:v>
                </c:pt>
                <c:pt idx="2">
                  <c:v>61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IRON CORE GYM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IRON CORE GYM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IRON CORE GYM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IRON CORE GYM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8241792" y="1473556"/>
            <a:ext cx="3023616" cy="1143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23209" y="807872"/>
            <a:ext cx="247650" cy="1445666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613709" y="977951"/>
            <a:ext cx="190500" cy="110551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836341" y="807872"/>
            <a:ext cx="247650" cy="1445666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702991" y="977951"/>
            <a:ext cx="190500" cy="110551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95334" y="3021406"/>
            <a:ext cx="2116531" cy="800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822326" y="2555428"/>
            <a:ext cx="173355" cy="1011966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55676" y="2674483"/>
            <a:ext cx="133350" cy="773857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511519" y="2555428"/>
            <a:ext cx="173355" cy="1011966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418174" y="2674483"/>
            <a:ext cx="133350" cy="773857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7315200" y="4039362"/>
            <a:ext cx="1950720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265920" y="3614166"/>
            <a:ext cx="292608" cy="425196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558528" y="3614166"/>
            <a:ext cx="292608" cy="63779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851136" y="3826764"/>
            <a:ext cx="292608" cy="425196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10143744" y="3826764"/>
            <a:ext cx="2048256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FITNESS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Andheri, Mumbai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999744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400" b="1" i="0" spc="50">
                <a:solidFill>
                  <a:schemeClr val="tx1"/>
                </a:solidFill>
                <a:latin typeface="+mj-lt"/>
              </a:rPr>
              <a:t>IRON CORE GYM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Strength training for real life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52197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85950"/>
            <a:ext cx="52197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62000" y="3981450"/>
            <a:ext cx="52197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197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Stronger every week. No shortcuts.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2,000+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members trained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certified coaches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 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doors open daily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TRAINING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842010" y="20955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Strength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Barbell basics and progressive overload.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86910" y="20955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Conditioning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HIIT circuits for stamina.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31810" y="20955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Stretching and recovery.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TRACKING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TEAM</a:t>
            </a:r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Arjun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COACH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Strength and powerlifting.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Nisha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COACH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Functional fitness.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Ravi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Mobility and rehab.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COACHES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KNOW BETTER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51625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Myth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Weights make women bulky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sweat means more fat loss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You need supplements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885950"/>
            <a:ext cx="51625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Weights build lean, strong bodies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Consistency matters most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Food first, supplements optional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Monthly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Gym + 2 classes/week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2,500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Quarterly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Gym + all classes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6,500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Personal training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12 coached sessions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9,000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I deadlifted my body weight at 42. Never thought I would.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MEMBER (PLACEHOLDER TESTIMONIAL)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Book a free trial session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Get your fitness assessment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Pick a programme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Show up three times a week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29">
  <a:themeElements>
    <a:clrScheme name="Morphiq fitness-629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fitness-629">
      <a:majorFont>
        <a:latin typeface="Teko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Iron Core Gym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