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Waist (cm)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93</c:v>
                </c:pt>
                <c:pt idx="2">
                  <c:v>90</c:v>
                </c:pt>
                <c:pt idx="3">
                  <c:v>88</c:v>
                </c:pt>
                <c:pt idx="4">
                  <c:v>86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09600" y="62865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1430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5812" y="0"/>
            <a:ext cx="2357438" cy="6858000"/>
          </a:xfrm>
          <a:custGeom>
            <a:avLst/>
            <a:gdLst/>
            <a:ahLst/>
            <a:cxnLst/>
            <a:rect l="l" t="t" r="r" b="b"/>
            <a:pathLst>
              <a:path w="2357438" h="6858000">
                <a:moveTo>
                  <a:pt x="942976" y="0"/>
                </a:moveTo>
                <a:lnTo>
                  <a:pt x="2357438" y="0"/>
                </a:lnTo>
                <a:lnTo>
                  <a:pt x="23574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0" y="3771900"/>
            <a:ext cx="942975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942975" y="2057400"/>
            <a:ext cx="188595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131570" y="2057400"/>
            <a:ext cx="188595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1320165" y="1165860"/>
            <a:ext cx="188595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508760" y="1165860"/>
            <a:ext cx="188595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697355" y="3771900"/>
            <a:ext cx="1445895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FITNESS PROGRAMME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47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47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0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00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Online + studio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52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852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00" b="0" i="0">
                <a:solidFill>
                  <a:schemeClr val="tx1"/>
                </a:solidFill>
                <a:latin typeface="+mj-lt"/>
              </a:rPr>
              <a:t>12-Week Fat Loss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Training, nutrition and habits that last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620000" y="0"/>
            <a:ext cx="4572000" cy="6858000"/>
          </a:xfrm>
          <a:custGeom>
            <a:avLst/>
            <a:gdLst/>
            <a:ahLst/>
            <a:cxnLst/>
            <a:rect l="l" t="t" r="r" b="b"/>
            <a:pathLst>
              <a:path w="4572000" h="6858000">
                <a:moveTo>
                  <a:pt x="182880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096000" y="3771900"/>
            <a:ext cx="182880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7924800" y="2057400"/>
            <a:ext cx="365760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290560" y="2057400"/>
            <a:ext cx="365760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656320" y="1165860"/>
            <a:ext cx="365760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022080" y="1165860"/>
            <a:ext cx="365760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387840" y="3771900"/>
            <a:ext cx="280416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Why 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Lose fat, keep muscle, build habits for life.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weeks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workouts a week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coach checking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620000" y="0"/>
            <a:ext cx="4572000" cy="6858000"/>
          </a:xfrm>
          <a:custGeom>
            <a:avLst/>
            <a:gdLst/>
            <a:ahLst/>
            <a:cxnLst/>
            <a:rect l="l" t="t" r="r" b="b"/>
            <a:pathLst>
              <a:path w="4572000" h="6858000">
                <a:moveTo>
                  <a:pt x="182880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096000" y="3771900"/>
            <a:ext cx="182880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7924800" y="2057400"/>
            <a:ext cx="365760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290560" y="2057400"/>
            <a:ext cx="365760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656320" y="1165860"/>
            <a:ext cx="365760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022080" y="1165860"/>
            <a:ext cx="365760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387840" y="3771900"/>
            <a:ext cx="280416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TRAINING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full-body workouts a week.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Nutrition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Simple Indian meal plans.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Habits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Sleep, steps and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Focus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Duration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Strength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Strength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Conditioning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Adjust load to your level.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Weekly plan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YOUR JOURNEY</a:t>
            </a:r>
          </a:p>
        </p:txBody>
      </p:sp>
      <p:sp>
        <p:nvSpPr>
          <p:cNvPr id="4" name="Oval 3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Weight, waist, photos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Calorie-aware meals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Progressive plan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check-ins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620000" y="0"/>
            <a:ext cx="4572000" cy="6858000"/>
          </a:xfrm>
          <a:custGeom>
            <a:avLst/>
            <a:gdLst/>
            <a:ahLst/>
            <a:cxnLst/>
            <a:rect l="l" t="t" r="r" b="b"/>
            <a:pathLst>
              <a:path w="4572000" h="6858000">
                <a:moveTo>
                  <a:pt x="182880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096000" y="3771900"/>
            <a:ext cx="182880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7924800" y="2057400"/>
            <a:ext cx="365760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290560" y="2057400"/>
            <a:ext cx="365760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656320" y="1165860"/>
            <a:ext cx="365760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022080" y="1165860"/>
            <a:ext cx="365760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387840" y="3771900"/>
            <a:ext cx="280416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Progress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TRACKING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Meera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LEAD COACH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Certified trainer and nutrition coach.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Coach Sam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COACH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Strength and conditioning.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Support team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CHECK-INS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Weekly WhatsApp reviews.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Coaches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KNOW BETTER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Myth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Skip meals to lose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Only cardio burns fat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Spot reduction works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Fact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balanced meals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Strength training helps fat loss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Fat loss happens all over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620000" y="0"/>
            <a:ext cx="4572000" cy="6858000"/>
          </a:xfrm>
          <a:custGeom>
            <a:avLst/>
            <a:gdLst/>
            <a:ahLst/>
            <a:cxnLst/>
            <a:rect l="l" t="t" r="r" b="b"/>
            <a:pathLst>
              <a:path w="4572000" h="6858000">
                <a:moveTo>
                  <a:pt x="1828800" y="0"/>
                </a:moveTo>
                <a:lnTo>
                  <a:pt x="4572000" y="0"/>
                </a:lnTo>
                <a:lnTo>
                  <a:pt x="457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096000" y="3771900"/>
            <a:ext cx="182880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7924800" y="2057400"/>
            <a:ext cx="365760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290560" y="2057400"/>
            <a:ext cx="365760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656320" y="1165860"/>
            <a:ext cx="365760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022080" y="1165860"/>
            <a:ext cx="365760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387840" y="3771900"/>
            <a:ext cx="2804160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Join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Self-guided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 plan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+ weekly check-ins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5,999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Studio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 + 3 sessions/week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Down 8 kg and I still eat roti every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member (placeholder testimonial)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Fill in the starter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Get your plan in 24 hours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Start week one on Monday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 your first check-in on Sunday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32">
  <a:themeElements>
    <a:clrScheme name="Morphiq fitness-632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fitness-632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12-Week Fat Loss Programme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