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Flexibility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Wk 0</c:v>
                </c:pt>
                <c:pt idx="1">
                  <c:v>Wk 3</c:v>
                </c:pt>
                <c:pt idx="2">
                  <c:v>Wk 6</c:v>
                </c:pt>
                <c:pt idx="3">
                  <c:v>Wk 9</c:v>
                </c:pt>
                <c:pt idx="4">
                  <c:v>Wk 12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3.0</c:v>
                </c:pt>
                <c:pt idx="1">
                  <c:v>3.6</c:v>
                </c:pt>
                <c:pt idx="2">
                  <c:v>4.1</c:v>
                </c:pt>
                <c:pt idx="3">
                  <c:v>4.5</c:v>
                </c:pt>
                <c:pt idx="4">
                  <c:v>4.8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YOGA FOR EVERYDAY WELLNESS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YOGA FOR EVERYDAY WELLNESS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YOGA FOR EVERYDAY WELLNESS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YOGA FOR EVERYDAY WELLNESS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33400" y="533400"/>
            <a:ext cx="11125200" cy="5791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68056" y="2667762"/>
            <a:ext cx="2456688" cy="1143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15457" y="1869948"/>
            <a:ext cx="247650" cy="1709928"/>
          </a:xfrm>
          <a:prstGeom prst="roundRect">
            <a:avLst>
              <a:gd name="adj" fmla="val 1923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05957" y="2071116"/>
            <a:ext cx="190500" cy="1307592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129693" y="1869948"/>
            <a:ext cx="247650" cy="1709928"/>
          </a:xfrm>
          <a:prstGeom prst="roundRect">
            <a:avLst>
              <a:gd name="adj" fmla="val 1923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996343" y="2071116"/>
            <a:ext cx="190500" cy="1307592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436559" y="4495419"/>
            <a:ext cx="1719682" cy="800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539740" y="3936949"/>
            <a:ext cx="173355" cy="1196950"/>
          </a:xfrm>
          <a:prstGeom prst="roundRect">
            <a:avLst>
              <a:gd name="adj" fmla="val 2747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673090" y="4077767"/>
            <a:ext cx="133350" cy="915314"/>
          </a:xfrm>
          <a:prstGeom prst="roundRect">
            <a:avLst>
              <a:gd name="adj" fmla="val 3571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879705" y="3936949"/>
            <a:ext cx="173355" cy="1196950"/>
          </a:xfrm>
          <a:prstGeom prst="roundRect">
            <a:avLst>
              <a:gd name="adj" fmla="val 2747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786360" y="4077767"/>
            <a:ext cx="133350" cy="915314"/>
          </a:xfrm>
          <a:prstGeom prst="roundRect">
            <a:avLst>
              <a:gd name="adj" fmla="val 3571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315200" y="5692140"/>
            <a:ext cx="1584960" cy="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900160" y="5189220"/>
            <a:ext cx="237744" cy="50292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137904" y="5189220"/>
            <a:ext cx="237744" cy="75438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9375648" y="5440680"/>
            <a:ext cx="237744" cy="50292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9613392" y="5440680"/>
            <a:ext cx="1664208" cy="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1009650" y="10096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YOGA STUDIO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9650" y="5372100"/>
            <a:ext cx="5562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Coach Name   ·   Rishikesh + online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650" y="1524000"/>
            <a:ext cx="58064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50" b="1" i="0">
                <a:solidFill>
                  <a:schemeClr val="bg1"/>
                </a:solidFill>
                <a:latin typeface="+mj-lt"/>
              </a:rPr>
              <a:t>Yoga for Everyday Wellness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650" y="4381500"/>
            <a:ext cx="55626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Breath, balance and strength for all ages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Why us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Training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Progress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Join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Ten minutes on the mat can change your whole day.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styles of classes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 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sunrise sessions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All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ages and levels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Why train with 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TRAINING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Hatha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Foundational postures and breath.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Vinyasa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Flowing sequences for strength.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Pranayama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Breathing practices for calm.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SCHEDULE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Day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Focus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Duration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Hatha basics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Vinyasa flow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60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Pranayama + meditation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Adjust load to your level.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Weekly plan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YOUR JOURNEY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Begin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Introductory class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Learn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Basic postures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Practise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Regular classes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Deepen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Workshops and retreats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TRACKING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Typical progress of a member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Progress over 12 weeks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TEAM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Teacher Asha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SENIOR TEACHER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15 years of practice.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Teacher Vikram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TEACHER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Vinyasa and strength.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Teacher Lina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TEACHER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Pranayama and meditation.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Coaches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KNOW BETTER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3911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You must be flexible to start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Yoga is only stretching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It is too slow to matter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657350"/>
            <a:ext cx="53911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Fact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Flexibility comes with practice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Yoga builds strength and balance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Even short sessions help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Myth vs fact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PRICING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Includes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Drop-in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Single class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Monthly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Unlimited classes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3,000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Online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Live + recorded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1,200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Membership plans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My back pain is gone, and I sleep better than I have in years.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MEMBER (PLACEHOLDER TESTIMONIAL)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Start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Book a free first class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Bring a mat and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Arrive 10 minutes early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Practise three times a week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Your first session is on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Book a free trial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tness-631">
  <a:themeElements>
    <a:clrScheme name="Morphiq fitness-631">
      <a:dk1>
        <a:srgbClr val="FFFFFF"/>
      </a:dk1>
      <a:lt1>
        <a:srgbClr val="0B0B0B"/>
      </a:lt1>
      <a:dk2>
        <a:srgbClr val="9E9E9E"/>
      </a:dk2>
      <a:lt2>
        <a:srgbClr val="1A1A1A"/>
      </a:lt2>
      <a:accent1>
        <a:srgbClr val="FF2E2E"/>
      </a:accent1>
      <a:accent2>
        <a:srgbClr val="FFFFFF"/>
      </a:accent2>
      <a:accent3>
        <a:srgbClr val="FFB800"/>
      </a:accent3>
      <a:accent4>
        <a:srgbClr val="3D3D3D"/>
      </a:accent4>
      <a:accent5>
        <a:srgbClr val="371111"/>
      </a:accent5>
      <a:accent6>
        <a:srgbClr val="323232"/>
      </a:accent6>
      <a:hlink>
        <a:srgbClr val="FF2E2E"/>
      </a:hlink>
      <a:folHlink>
        <a:srgbClr val="FFFFFF"/>
      </a:folHlink>
    </a:clrScheme>
    <a:fontScheme name="Morphiq fitness-631">
      <a:majorFont>
        <a:latin typeface="Teko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Yoga for Everyday Wellness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